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Lst>
  <p:sldSz cx="40233600" cy="40233600"/>
  <p:notesSz cx="6858000" cy="9144000"/>
  <p:defaultTextStyle>
    <a:defPPr>
      <a:defRPr lang="en-US"/>
    </a:defPPr>
    <a:lvl1pPr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1pPr>
    <a:lvl2pPr marL="2298700" indent="-1841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2pPr>
    <a:lvl3pPr marL="4597400" indent="-3683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3pPr>
    <a:lvl4pPr marL="6896100" indent="-55245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4pPr>
    <a:lvl5pPr marL="9194800" indent="-7366000" algn="l" defTabSz="2298700" rtl="0" fontAlgn="base">
      <a:spcBef>
        <a:spcPct val="0"/>
      </a:spcBef>
      <a:spcAft>
        <a:spcPct val="0"/>
      </a:spcAft>
      <a:defRPr sz="9100" kern="1200">
        <a:solidFill>
          <a:schemeClr val="tx1"/>
        </a:solidFill>
        <a:latin typeface="Arial" charset="0"/>
        <a:ea typeface="ＭＳ Ｐゴシック" charset="-128"/>
        <a:cs typeface="ＭＳ Ｐゴシック" charset="-128"/>
      </a:defRPr>
    </a:lvl5pPr>
    <a:lvl6pPr marL="2286000" algn="l" defTabSz="457200" rtl="0" eaLnBrk="1" latinLnBrk="0" hangingPunct="1">
      <a:defRPr sz="9100" kern="1200">
        <a:solidFill>
          <a:schemeClr val="tx1"/>
        </a:solidFill>
        <a:latin typeface="Arial" charset="0"/>
        <a:ea typeface="ＭＳ Ｐゴシック" charset="-128"/>
        <a:cs typeface="ＭＳ Ｐゴシック" charset="-128"/>
      </a:defRPr>
    </a:lvl6pPr>
    <a:lvl7pPr marL="2743200" algn="l" defTabSz="457200" rtl="0" eaLnBrk="1" latinLnBrk="0" hangingPunct="1">
      <a:defRPr sz="9100" kern="1200">
        <a:solidFill>
          <a:schemeClr val="tx1"/>
        </a:solidFill>
        <a:latin typeface="Arial" charset="0"/>
        <a:ea typeface="ＭＳ Ｐゴシック" charset="-128"/>
        <a:cs typeface="ＭＳ Ｐゴシック" charset="-128"/>
      </a:defRPr>
    </a:lvl7pPr>
    <a:lvl8pPr marL="3200400" algn="l" defTabSz="457200" rtl="0" eaLnBrk="1" latinLnBrk="0" hangingPunct="1">
      <a:defRPr sz="9100" kern="1200">
        <a:solidFill>
          <a:schemeClr val="tx1"/>
        </a:solidFill>
        <a:latin typeface="Arial" charset="0"/>
        <a:ea typeface="ＭＳ Ｐゴシック" charset="-128"/>
        <a:cs typeface="ＭＳ Ｐゴシック" charset="-128"/>
      </a:defRPr>
    </a:lvl8pPr>
    <a:lvl9pPr marL="3657600" algn="l" defTabSz="457200" rtl="0" eaLnBrk="1" latinLnBrk="0" hangingPunct="1">
      <a:defRPr sz="9100" kern="1200">
        <a:solidFill>
          <a:schemeClr val="tx1"/>
        </a:solidFill>
        <a:latin typeface="Arial" charset="0"/>
        <a:ea typeface="ＭＳ Ｐゴシック" charset="-128"/>
        <a:cs typeface="ＭＳ Ｐゴシック"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0359" autoAdjust="0"/>
    <p:restoredTop sz="94660"/>
  </p:normalViewPr>
  <p:slideViewPr>
    <p:cSldViewPr snapToGrid="0" snapToObjects="1">
      <p:cViewPr varScale="1">
        <p:scale>
          <a:sx n="24" d="100"/>
          <a:sy n="24" d="100"/>
        </p:scale>
        <p:origin x="-2112" y="-192"/>
      </p:cViewPr>
      <p:guideLst>
        <p:guide orient="horz" pos="12672"/>
        <p:guide pos="1267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10.png>
</file>

<file path=ppt/media/image12.png>
</file>

<file path=ppt/media/image2.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12498496"/>
            <a:ext cx="34198560" cy="8624147"/>
          </a:xfrm>
        </p:spPr>
        <p:txBody>
          <a:bodyPr/>
          <a:lstStyle/>
          <a:p>
            <a:r>
              <a:rPr lang="en-US" smtClean="0"/>
              <a:t>Click to edit Master title style</a:t>
            </a:r>
            <a:endParaRPr lang="en-US"/>
          </a:p>
        </p:txBody>
      </p:sp>
      <p:sp>
        <p:nvSpPr>
          <p:cNvPr id="3" name="Subtitle 2"/>
          <p:cNvSpPr>
            <a:spLocks noGrp="1"/>
          </p:cNvSpPr>
          <p:nvPr>
            <p:ph type="subTitle" idx="1"/>
          </p:nvPr>
        </p:nvSpPr>
        <p:spPr>
          <a:xfrm>
            <a:off x="6035040" y="22799040"/>
            <a:ext cx="28163520" cy="10281920"/>
          </a:xfrm>
        </p:spPr>
        <p:txBody>
          <a:bodyPr/>
          <a:lstStyle>
            <a:lvl1pPr marL="0" indent="0" algn="ctr">
              <a:buNone/>
              <a:defRPr>
                <a:solidFill>
                  <a:schemeClr val="tx1">
                    <a:tint val="75000"/>
                  </a:schemeClr>
                </a:solidFill>
              </a:defRPr>
            </a:lvl1pPr>
            <a:lvl2pPr marL="2298854" indent="0" algn="ctr">
              <a:buNone/>
              <a:defRPr>
                <a:solidFill>
                  <a:schemeClr val="tx1">
                    <a:tint val="75000"/>
                  </a:schemeClr>
                </a:solidFill>
              </a:defRPr>
            </a:lvl2pPr>
            <a:lvl3pPr marL="4597709" indent="0" algn="ctr">
              <a:buNone/>
              <a:defRPr>
                <a:solidFill>
                  <a:schemeClr val="tx1">
                    <a:tint val="75000"/>
                  </a:schemeClr>
                </a:solidFill>
              </a:defRPr>
            </a:lvl3pPr>
            <a:lvl4pPr marL="6896563" indent="0" algn="ctr">
              <a:buNone/>
              <a:defRPr>
                <a:solidFill>
                  <a:schemeClr val="tx1">
                    <a:tint val="75000"/>
                  </a:schemeClr>
                </a:solidFill>
              </a:defRPr>
            </a:lvl4pPr>
            <a:lvl5pPr marL="9195418" indent="0" algn="ctr">
              <a:buNone/>
              <a:defRPr>
                <a:solidFill>
                  <a:schemeClr val="tx1">
                    <a:tint val="75000"/>
                  </a:schemeClr>
                </a:solidFill>
              </a:defRPr>
            </a:lvl5pPr>
            <a:lvl6pPr marL="11494272" indent="0" algn="ctr">
              <a:buNone/>
              <a:defRPr>
                <a:solidFill>
                  <a:schemeClr val="tx1">
                    <a:tint val="75000"/>
                  </a:schemeClr>
                </a:solidFill>
              </a:defRPr>
            </a:lvl6pPr>
            <a:lvl7pPr marL="13793127" indent="0" algn="ctr">
              <a:buNone/>
              <a:defRPr>
                <a:solidFill>
                  <a:schemeClr val="tx1">
                    <a:tint val="75000"/>
                  </a:schemeClr>
                </a:solidFill>
              </a:defRPr>
            </a:lvl7pPr>
            <a:lvl8pPr marL="16091981" indent="0" algn="ctr">
              <a:buNone/>
              <a:defRPr>
                <a:solidFill>
                  <a:schemeClr val="tx1">
                    <a:tint val="75000"/>
                  </a:schemeClr>
                </a:solidFill>
              </a:defRPr>
            </a:lvl8pPr>
            <a:lvl9pPr marL="1839083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D380359E-C09F-CA41-9044-26DAD24072BC}" type="datetime1">
              <a:rPr lang="en-US"/>
              <a:pPr>
                <a:defRPr/>
              </a:pPr>
              <a:t>12/30/14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2FFA0E3-EFA0-BF41-9159-04EFBC1CCD44}"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3034B5EB-648C-114F-B2F8-5EFD1348361D}" type="datetime1">
              <a:rPr lang="en-US"/>
              <a:pPr>
                <a:defRPr/>
              </a:pPr>
              <a:t>12/30/14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8B0C5BC-5F4E-714F-B818-4BD7A1B9B5FC}"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1262120" y="9667240"/>
            <a:ext cx="40736520" cy="2059736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052560" y="9667240"/>
            <a:ext cx="121539000" cy="2059736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EEDCBD4E-A698-8349-9514-D36EACD372C7}" type="datetime1">
              <a:rPr lang="en-US"/>
              <a:pPr>
                <a:defRPr/>
              </a:pPr>
              <a:t>12/30/14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51301A2-B614-C04B-B13A-1B2BEDE3C524}"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A8B5214-525F-2345-A138-AD108276D29A}" type="datetime1">
              <a:rPr lang="en-US"/>
              <a:pPr>
                <a:defRPr/>
              </a:pPr>
              <a:t>12/30/14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96C72E8-3197-3848-B9CC-CAE790AE2263}"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8" y="25853816"/>
            <a:ext cx="34198560" cy="7990840"/>
          </a:xfrm>
        </p:spPr>
        <p:txBody>
          <a:bodyPr anchor="t"/>
          <a:lstStyle>
            <a:lvl1pPr algn="l">
              <a:defRPr sz="20100" b="1" cap="all"/>
            </a:lvl1pPr>
          </a:lstStyle>
          <a:p>
            <a:r>
              <a:rPr lang="en-US" smtClean="0"/>
              <a:t>Click to edit Master title style</a:t>
            </a:r>
            <a:endParaRPr lang="en-US"/>
          </a:p>
        </p:txBody>
      </p:sp>
      <p:sp>
        <p:nvSpPr>
          <p:cNvPr id="3" name="Text Placeholder 2"/>
          <p:cNvSpPr>
            <a:spLocks noGrp="1"/>
          </p:cNvSpPr>
          <p:nvPr>
            <p:ph type="body" idx="1"/>
          </p:nvPr>
        </p:nvSpPr>
        <p:spPr>
          <a:xfrm>
            <a:off x="3178178" y="17052719"/>
            <a:ext cx="34198560" cy="8801097"/>
          </a:xfrm>
        </p:spPr>
        <p:txBody>
          <a:bodyPr anchor="b"/>
          <a:lstStyle>
            <a:lvl1pPr marL="0" indent="0">
              <a:buNone/>
              <a:defRPr sz="10100">
                <a:solidFill>
                  <a:schemeClr val="tx1">
                    <a:tint val="75000"/>
                  </a:schemeClr>
                </a:solidFill>
              </a:defRPr>
            </a:lvl1pPr>
            <a:lvl2pPr marL="2298854" indent="0">
              <a:buNone/>
              <a:defRPr sz="9100">
                <a:solidFill>
                  <a:schemeClr val="tx1">
                    <a:tint val="75000"/>
                  </a:schemeClr>
                </a:solidFill>
              </a:defRPr>
            </a:lvl2pPr>
            <a:lvl3pPr marL="4597709" indent="0">
              <a:buNone/>
              <a:defRPr sz="8000">
                <a:solidFill>
                  <a:schemeClr val="tx1">
                    <a:tint val="75000"/>
                  </a:schemeClr>
                </a:solidFill>
              </a:defRPr>
            </a:lvl3pPr>
            <a:lvl4pPr marL="6896563" indent="0">
              <a:buNone/>
              <a:defRPr sz="7000">
                <a:solidFill>
                  <a:schemeClr val="tx1">
                    <a:tint val="75000"/>
                  </a:schemeClr>
                </a:solidFill>
              </a:defRPr>
            </a:lvl4pPr>
            <a:lvl5pPr marL="9195418" indent="0">
              <a:buNone/>
              <a:defRPr sz="7000">
                <a:solidFill>
                  <a:schemeClr val="tx1">
                    <a:tint val="75000"/>
                  </a:schemeClr>
                </a:solidFill>
              </a:defRPr>
            </a:lvl5pPr>
            <a:lvl6pPr marL="11494272" indent="0">
              <a:buNone/>
              <a:defRPr sz="7000">
                <a:solidFill>
                  <a:schemeClr val="tx1">
                    <a:tint val="75000"/>
                  </a:schemeClr>
                </a:solidFill>
              </a:defRPr>
            </a:lvl6pPr>
            <a:lvl7pPr marL="13793127" indent="0">
              <a:buNone/>
              <a:defRPr sz="7000">
                <a:solidFill>
                  <a:schemeClr val="tx1">
                    <a:tint val="75000"/>
                  </a:schemeClr>
                </a:solidFill>
              </a:defRPr>
            </a:lvl7pPr>
            <a:lvl8pPr marL="16091981" indent="0">
              <a:buNone/>
              <a:defRPr sz="7000">
                <a:solidFill>
                  <a:schemeClr val="tx1">
                    <a:tint val="75000"/>
                  </a:schemeClr>
                </a:solidFill>
              </a:defRPr>
            </a:lvl8pPr>
            <a:lvl9pPr marL="18390835" indent="0">
              <a:buNone/>
              <a:defRPr sz="7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0E5EAAD1-95F2-D644-A012-909C9A4AB239}" type="datetime1">
              <a:rPr lang="en-US"/>
              <a:pPr>
                <a:defRPr/>
              </a:pPr>
              <a:t>12/30/14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A993787-D195-DC4A-9BA3-BC181ECA72E8}"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052560" y="56327043"/>
            <a:ext cx="8113776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90860880" y="56327043"/>
            <a:ext cx="81137760" cy="159313880"/>
          </a:xfrm>
        </p:spPr>
        <p:txBody>
          <a:bodyPr/>
          <a:lstStyle>
            <a:lvl1pPr>
              <a:defRPr sz="14100"/>
            </a:lvl1pPr>
            <a:lvl2pPr>
              <a:defRPr sz="12000"/>
            </a:lvl2pPr>
            <a:lvl3pPr>
              <a:defRPr sz="101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22590139-9F86-8B44-A0A5-C393C4DBF5C5}" type="datetime1">
              <a:rPr lang="en-US"/>
              <a:pPr>
                <a:defRPr/>
              </a:pPr>
              <a:t>12/30/14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A9ED852-456C-7A46-91DB-FD34AA7813FE}"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1680" y="1611210"/>
            <a:ext cx="36210240" cy="670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011680" y="9005996"/>
            <a:ext cx="17776827"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4" name="Content Placeholder 3"/>
          <p:cNvSpPr>
            <a:spLocks noGrp="1"/>
          </p:cNvSpPr>
          <p:nvPr>
            <p:ph sz="half" idx="2"/>
          </p:nvPr>
        </p:nvSpPr>
        <p:spPr>
          <a:xfrm>
            <a:off x="2011680" y="12759266"/>
            <a:ext cx="17776827"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0438113" y="9005996"/>
            <a:ext cx="17783810" cy="3753270"/>
          </a:xfrm>
        </p:spPr>
        <p:txBody>
          <a:bodyPr anchor="b"/>
          <a:lstStyle>
            <a:lvl1pPr marL="0" indent="0">
              <a:buNone/>
              <a:defRPr sz="12000" b="1"/>
            </a:lvl1pPr>
            <a:lvl2pPr marL="2298854" indent="0">
              <a:buNone/>
              <a:defRPr sz="10100" b="1"/>
            </a:lvl2pPr>
            <a:lvl3pPr marL="4597709" indent="0">
              <a:buNone/>
              <a:defRPr sz="9100" b="1"/>
            </a:lvl3pPr>
            <a:lvl4pPr marL="6896563" indent="0">
              <a:buNone/>
              <a:defRPr sz="8000" b="1"/>
            </a:lvl4pPr>
            <a:lvl5pPr marL="9195418" indent="0">
              <a:buNone/>
              <a:defRPr sz="8000" b="1"/>
            </a:lvl5pPr>
            <a:lvl6pPr marL="11494272" indent="0">
              <a:buNone/>
              <a:defRPr sz="8000" b="1"/>
            </a:lvl6pPr>
            <a:lvl7pPr marL="13793127" indent="0">
              <a:buNone/>
              <a:defRPr sz="8000" b="1"/>
            </a:lvl7pPr>
            <a:lvl8pPr marL="16091981" indent="0">
              <a:buNone/>
              <a:defRPr sz="8000" b="1"/>
            </a:lvl8pPr>
            <a:lvl9pPr marL="18390835" indent="0">
              <a:buNone/>
              <a:defRPr sz="8000" b="1"/>
            </a:lvl9pPr>
          </a:lstStyle>
          <a:p>
            <a:pPr lvl="0"/>
            <a:r>
              <a:rPr lang="en-US" smtClean="0"/>
              <a:t>Click to edit Master text styles</a:t>
            </a:r>
          </a:p>
        </p:txBody>
      </p:sp>
      <p:sp>
        <p:nvSpPr>
          <p:cNvPr id="6" name="Content Placeholder 5"/>
          <p:cNvSpPr>
            <a:spLocks noGrp="1"/>
          </p:cNvSpPr>
          <p:nvPr>
            <p:ph sz="quarter" idx="4"/>
          </p:nvPr>
        </p:nvSpPr>
        <p:spPr>
          <a:xfrm>
            <a:off x="20438113" y="12759266"/>
            <a:ext cx="17783810" cy="23180890"/>
          </a:xfrm>
        </p:spPr>
        <p:txBody>
          <a:bodyPr/>
          <a:lstStyle>
            <a:lvl1pPr>
              <a:defRPr sz="12000"/>
            </a:lvl1pPr>
            <a:lvl2pPr>
              <a:defRPr sz="10100"/>
            </a:lvl2pPr>
            <a:lvl3pPr>
              <a:defRPr sz="91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F63BC89A-29E6-3142-9765-137D346FEEF0}" type="datetime1">
              <a:rPr lang="en-US"/>
              <a:pPr>
                <a:defRPr/>
              </a:pPr>
              <a:t>12/30/14</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23C3DD94-CD56-914F-BADB-6B8397287D76}"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D18D1A5B-744C-304B-A0B6-4776185D4164}" type="datetime1">
              <a:rPr lang="en-US"/>
              <a:pPr>
                <a:defRPr/>
              </a:pPr>
              <a:t>12/30/14</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E3E65E4C-B17D-084D-B9FB-3537D8313F2F}"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3B09EFC-AB45-984D-83FA-626B136B38F4}" type="datetime1">
              <a:rPr lang="en-US"/>
              <a:pPr>
                <a:defRPr/>
              </a:pPr>
              <a:t>12/30/14</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70F02E4-46F3-264B-B1E6-A71589494BF2}"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682" y="1601893"/>
            <a:ext cx="13236578" cy="6817360"/>
          </a:xfrm>
        </p:spPr>
        <p:txBody>
          <a:bodyPr anchor="b"/>
          <a:lstStyle>
            <a:lvl1pPr algn="l">
              <a:defRPr sz="10100" b="1"/>
            </a:lvl1pPr>
          </a:lstStyle>
          <a:p>
            <a:r>
              <a:rPr lang="en-US" smtClean="0"/>
              <a:t>Click to edit Master title style</a:t>
            </a:r>
            <a:endParaRPr lang="en-US"/>
          </a:p>
        </p:txBody>
      </p:sp>
      <p:sp>
        <p:nvSpPr>
          <p:cNvPr id="3" name="Content Placeholder 2"/>
          <p:cNvSpPr>
            <a:spLocks noGrp="1"/>
          </p:cNvSpPr>
          <p:nvPr>
            <p:ph idx="1"/>
          </p:nvPr>
        </p:nvSpPr>
        <p:spPr>
          <a:xfrm>
            <a:off x="15730220" y="1601896"/>
            <a:ext cx="22491700" cy="34338263"/>
          </a:xfrm>
        </p:spPr>
        <p:txBody>
          <a:bodyPr/>
          <a:lstStyle>
            <a:lvl1pPr>
              <a:defRPr sz="16100"/>
            </a:lvl1pPr>
            <a:lvl2pPr>
              <a:defRPr sz="14100"/>
            </a:lvl2pPr>
            <a:lvl3pPr>
              <a:defRPr sz="12000"/>
            </a:lvl3pPr>
            <a:lvl4pPr>
              <a:defRPr sz="10100"/>
            </a:lvl4pPr>
            <a:lvl5pPr>
              <a:defRPr sz="10100"/>
            </a:lvl5pPr>
            <a:lvl6pPr>
              <a:defRPr sz="10100"/>
            </a:lvl6pPr>
            <a:lvl7pPr>
              <a:defRPr sz="10100"/>
            </a:lvl7pPr>
            <a:lvl8pPr>
              <a:defRPr sz="10100"/>
            </a:lvl8pPr>
            <a:lvl9pPr>
              <a:defRPr sz="10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011682" y="8419256"/>
            <a:ext cx="13236578" cy="27520903"/>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1F460616-822C-F947-A905-1043EEA3EF5C}" type="datetime1">
              <a:rPr lang="en-US"/>
              <a:pPr>
                <a:defRPr/>
              </a:pPr>
              <a:t>12/30/14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AADA62F0-313C-1142-A3C3-3A5CDF3FB951}"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6067" y="28163520"/>
            <a:ext cx="24140160" cy="3324863"/>
          </a:xfrm>
        </p:spPr>
        <p:txBody>
          <a:bodyPr anchor="b"/>
          <a:lstStyle>
            <a:lvl1pPr algn="l">
              <a:defRPr sz="10100" b="1"/>
            </a:lvl1pPr>
          </a:lstStyle>
          <a:p>
            <a:r>
              <a:rPr lang="en-US" smtClean="0"/>
              <a:t>Click to edit Master title style</a:t>
            </a:r>
            <a:endParaRPr lang="en-US"/>
          </a:p>
        </p:txBody>
      </p:sp>
      <p:sp>
        <p:nvSpPr>
          <p:cNvPr id="3" name="Picture Placeholder 2"/>
          <p:cNvSpPr>
            <a:spLocks noGrp="1"/>
          </p:cNvSpPr>
          <p:nvPr>
            <p:ph type="pic" idx="1"/>
          </p:nvPr>
        </p:nvSpPr>
        <p:spPr>
          <a:xfrm>
            <a:off x="7886067" y="3594947"/>
            <a:ext cx="24140160" cy="24140160"/>
          </a:xfrm>
        </p:spPr>
        <p:txBody>
          <a:bodyPr rtlCol="0">
            <a:normAutofit/>
          </a:bodyPr>
          <a:lstStyle>
            <a:lvl1pPr marL="0" indent="0">
              <a:buNone/>
              <a:defRPr sz="16100"/>
            </a:lvl1pPr>
            <a:lvl2pPr marL="2298854" indent="0">
              <a:buNone/>
              <a:defRPr sz="14100"/>
            </a:lvl2pPr>
            <a:lvl3pPr marL="4597709" indent="0">
              <a:buNone/>
              <a:defRPr sz="12000"/>
            </a:lvl3pPr>
            <a:lvl4pPr marL="6896563" indent="0">
              <a:buNone/>
              <a:defRPr sz="10100"/>
            </a:lvl4pPr>
            <a:lvl5pPr marL="9195418" indent="0">
              <a:buNone/>
              <a:defRPr sz="10100"/>
            </a:lvl5pPr>
            <a:lvl6pPr marL="11494272" indent="0">
              <a:buNone/>
              <a:defRPr sz="10100"/>
            </a:lvl6pPr>
            <a:lvl7pPr marL="13793127" indent="0">
              <a:buNone/>
              <a:defRPr sz="10100"/>
            </a:lvl7pPr>
            <a:lvl8pPr marL="16091981" indent="0">
              <a:buNone/>
              <a:defRPr sz="10100"/>
            </a:lvl8pPr>
            <a:lvl9pPr marL="18390835" indent="0">
              <a:buNone/>
              <a:defRPr sz="10100"/>
            </a:lvl9pPr>
          </a:lstStyle>
          <a:p>
            <a:pPr lvl="0"/>
            <a:endParaRPr lang="en-US" noProof="0"/>
          </a:p>
        </p:txBody>
      </p:sp>
      <p:sp>
        <p:nvSpPr>
          <p:cNvPr id="4" name="Text Placeholder 3"/>
          <p:cNvSpPr>
            <a:spLocks noGrp="1"/>
          </p:cNvSpPr>
          <p:nvPr>
            <p:ph type="body" sz="half" idx="2"/>
          </p:nvPr>
        </p:nvSpPr>
        <p:spPr>
          <a:xfrm>
            <a:off x="7886067" y="31488383"/>
            <a:ext cx="24140160" cy="4721857"/>
          </a:xfrm>
        </p:spPr>
        <p:txBody>
          <a:bodyPr/>
          <a:lstStyle>
            <a:lvl1pPr marL="0" indent="0">
              <a:buNone/>
              <a:defRPr sz="7000"/>
            </a:lvl1pPr>
            <a:lvl2pPr marL="2298854" indent="0">
              <a:buNone/>
              <a:defRPr sz="6100"/>
            </a:lvl2pPr>
            <a:lvl3pPr marL="4597709" indent="0">
              <a:buNone/>
              <a:defRPr sz="5000"/>
            </a:lvl3pPr>
            <a:lvl4pPr marL="6896563" indent="0">
              <a:buNone/>
              <a:defRPr sz="4500"/>
            </a:lvl4pPr>
            <a:lvl5pPr marL="9195418" indent="0">
              <a:buNone/>
              <a:defRPr sz="4500"/>
            </a:lvl5pPr>
            <a:lvl6pPr marL="11494272" indent="0">
              <a:buNone/>
              <a:defRPr sz="4500"/>
            </a:lvl6pPr>
            <a:lvl7pPr marL="13793127" indent="0">
              <a:buNone/>
              <a:defRPr sz="4500"/>
            </a:lvl7pPr>
            <a:lvl8pPr marL="16091981" indent="0">
              <a:buNone/>
              <a:defRPr sz="4500"/>
            </a:lvl8pPr>
            <a:lvl9pPr marL="18390835" indent="0">
              <a:buNone/>
              <a:defRPr sz="45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98F9EB8-9784-B946-A3B7-5E7206045F54}" type="datetime1">
              <a:rPr lang="en-US"/>
              <a:pPr>
                <a:defRPr/>
              </a:pPr>
              <a:t>12/30/14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24AEC33-9E1A-BD4F-8E0E-8A57DA60D1CA}"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011363" y="2682875"/>
            <a:ext cx="36210875" cy="6705600"/>
          </a:xfrm>
          <a:prstGeom prst="rect">
            <a:avLst/>
          </a:prstGeom>
          <a:noFill/>
          <a:ln w="9525">
            <a:noFill/>
            <a:miter lim="800000"/>
            <a:headEnd/>
            <a:tailEnd/>
          </a:ln>
        </p:spPr>
        <p:txBody>
          <a:bodyPr vert="horz" wrap="square" lIns="459771" tIns="229886" rIns="459771" bIns="229886"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2011363" y="9388475"/>
            <a:ext cx="36210875" cy="26550938"/>
          </a:xfrm>
          <a:prstGeom prst="rect">
            <a:avLst/>
          </a:prstGeom>
          <a:noFill/>
          <a:ln w="9525">
            <a:noFill/>
            <a:miter lim="800000"/>
            <a:headEnd/>
            <a:tailEnd/>
          </a:ln>
        </p:spPr>
        <p:txBody>
          <a:bodyPr vert="horz" wrap="square" lIns="459771" tIns="229886" rIns="459771" bIns="22988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011363" y="37290375"/>
            <a:ext cx="9388475" cy="2141538"/>
          </a:xfrm>
          <a:prstGeom prst="rect">
            <a:avLst/>
          </a:prstGeom>
        </p:spPr>
        <p:txBody>
          <a:bodyPr vert="horz" lIns="459771" tIns="229886" rIns="459771" bIns="229886" rtlCol="0" anchor="ctr"/>
          <a:lstStyle>
            <a:lvl1pPr algn="l"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62C9BEEC-5339-3342-8763-AC39C29DA84D}" type="datetime1">
              <a:rPr lang="en-US"/>
              <a:pPr>
                <a:defRPr/>
              </a:pPr>
              <a:t>12/30/14</a:t>
            </a:fld>
            <a:endParaRPr lang="en-US"/>
          </a:p>
        </p:txBody>
      </p:sp>
      <p:sp>
        <p:nvSpPr>
          <p:cNvPr id="5" name="Footer Placeholder 4"/>
          <p:cNvSpPr>
            <a:spLocks noGrp="1"/>
          </p:cNvSpPr>
          <p:nvPr>
            <p:ph type="ftr" sz="quarter" idx="3"/>
          </p:nvPr>
        </p:nvSpPr>
        <p:spPr>
          <a:xfrm>
            <a:off x="13746163" y="37290375"/>
            <a:ext cx="12741275" cy="2141538"/>
          </a:xfrm>
          <a:prstGeom prst="rect">
            <a:avLst/>
          </a:prstGeom>
        </p:spPr>
        <p:txBody>
          <a:bodyPr vert="horz" lIns="459771" tIns="229886" rIns="459771" bIns="229886" rtlCol="0" anchor="ctr"/>
          <a:lstStyle>
            <a:lvl1pPr algn="ctr" defTabSz="2298854" fontAlgn="auto">
              <a:spcBef>
                <a:spcPts val="0"/>
              </a:spcBef>
              <a:spcAft>
                <a:spcPts val="0"/>
              </a:spcAft>
              <a:defRPr sz="61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28833763" y="37290375"/>
            <a:ext cx="9388475" cy="2141538"/>
          </a:xfrm>
          <a:prstGeom prst="rect">
            <a:avLst/>
          </a:prstGeom>
        </p:spPr>
        <p:txBody>
          <a:bodyPr vert="horz" lIns="459771" tIns="229886" rIns="459771" bIns="229886" rtlCol="0" anchor="ctr"/>
          <a:lstStyle>
            <a:lvl1pPr algn="r" defTabSz="2298854" fontAlgn="auto">
              <a:spcBef>
                <a:spcPts val="0"/>
              </a:spcBef>
              <a:spcAft>
                <a:spcPts val="0"/>
              </a:spcAft>
              <a:defRPr sz="6100" smtClean="0">
                <a:solidFill>
                  <a:schemeClr val="tx1">
                    <a:tint val="75000"/>
                  </a:schemeClr>
                </a:solidFill>
                <a:latin typeface="+mn-lt"/>
                <a:ea typeface="+mn-ea"/>
                <a:cs typeface="+mn-cs"/>
              </a:defRPr>
            </a:lvl1pPr>
          </a:lstStyle>
          <a:p>
            <a:pPr>
              <a:defRPr/>
            </a:pPr>
            <a:fld id="{4DC8117C-F655-EF43-8909-FC1C4B6E103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298700" rtl="0" fontAlgn="base">
        <a:spcBef>
          <a:spcPct val="0"/>
        </a:spcBef>
        <a:spcAft>
          <a:spcPct val="0"/>
        </a:spcAft>
        <a:defRPr sz="11700" b="1" kern="1200">
          <a:solidFill>
            <a:schemeClr val="tx1"/>
          </a:solidFill>
          <a:latin typeface="Times"/>
          <a:ea typeface="ＭＳ Ｐゴシック" charset="-128"/>
          <a:cs typeface="Times"/>
        </a:defRPr>
      </a:lvl1pPr>
      <a:lvl2pPr algn="ctr" defTabSz="2298700" rtl="0" fontAlgn="base">
        <a:spcBef>
          <a:spcPct val="0"/>
        </a:spcBef>
        <a:spcAft>
          <a:spcPct val="0"/>
        </a:spcAft>
        <a:defRPr sz="11700" b="1">
          <a:solidFill>
            <a:schemeClr val="tx1"/>
          </a:solidFill>
          <a:latin typeface="Times" charset="0"/>
          <a:ea typeface="ＭＳ Ｐゴシック" charset="-128"/>
        </a:defRPr>
      </a:lvl2pPr>
      <a:lvl3pPr algn="ctr" defTabSz="2298700" rtl="0" fontAlgn="base">
        <a:spcBef>
          <a:spcPct val="0"/>
        </a:spcBef>
        <a:spcAft>
          <a:spcPct val="0"/>
        </a:spcAft>
        <a:defRPr sz="11700" b="1">
          <a:solidFill>
            <a:schemeClr val="tx1"/>
          </a:solidFill>
          <a:latin typeface="Times" charset="0"/>
          <a:ea typeface="ＭＳ Ｐゴシック" charset="-128"/>
        </a:defRPr>
      </a:lvl3pPr>
      <a:lvl4pPr algn="ctr" defTabSz="2298700" rtl="0" fontAlgn="base">
        <a:spcBef>
          <a:spcPct val="0"/>
        </a:spcBef>
        <a:spcAft>
          <a:spcPct val="0"/>
        </a:spcAft>
        <a:defRPr sz="11700" b="1">
          <a:solidFill>
            <a:schemeClr val="tx1"/>
          </a:solidFill>
          <a:latin typeface="Times" charset="0"/>
          <a:ea typeface="ＭＳ Ｐゴシック" charset="-128"/>
        </a:defRPr>
      </a:lvl4pPr>
      <a:lvl5pPr algn="ctr" defTabSz="2298700" rtl="0" fontAlgn="base">
        <a:spcBef>
          <a:spcPct val="0"/>
        </a:spcBef>
        <a:spcAft>
          <a:spcPct val="0"/>
        </a:spcAft>
        <a:defRPr sz="11700" b="1">
          <a:solidFill>
            <a:schemeClr val="tx1"/>
          </a:solidFill>
          <a:latin typeface="Times" charset="0"/>
          <a:ea typeface="ＭＳ Ｐゴシック" charset="-128"/>
        </a:defRPr>
      </a:lvl5pPr>
      <a:lvl6pPr marL="457200" algn="ctr" defTabSz="2298700" rtl="0" fontAlgn="base">
        <a:spcBef>
          <a:spcPct val="0"/>
        </a:spcBef>
        <a:spcAft>
          <a:spcPct val="0"/>
        </a:spcAft>
        <a:defRPr sz="11700" b="1">
          <a:solidFill>
            <a:schemeClr val="tx1"/>
          </a:solidFill>
          <a:latin typeface="Times" charset="0"/>
          <a:ea typeface="ＭＳ Ｐゴシック" charset="-128"/>
        </a:defRPr>
      </a:lvl6pPr>
      <a:lvl7pPr marL="914400" algn="ctr" defTabSz="2298700" rtl="0" fontAlgn="base">
        <a:spcBef>
          <a:spcPct val="0"/>
        </a:spcBef>
        <a:spcAft>
          <a:spcPct val="0"/>
        </a:spcAft>
        <a:defRPr sz="11700" b="1">
          <a:solidFill>
            <a:schemeClr val="tx1"/>
          </a:solidFill>
          <a:latin typeface="Times" charset="0"/>
          <a:ea typeface="ＭＳ Ｐゴシック" charset="-128"/>
        </a:defRPr>
      </a:lvl7pPr>
      <a:lvl8pPr marL="1371600" algn="ctr" defTabSz="2298700" rtl="0" fontAlgn="base">
        <a:spcBef>
          <a:spcPct val="0"/>
        </a:spcBef>
        <a:spcAft>
          <a:spcPct val="0"/>
        </a:spcAft>
        <a:defRPr sz="11700" b="1">
          <a:solidFill>
            <a:schemeClr val="tx1"/>
          </a:solidFill>
          <a:latin typeface="Times" charset="0"/>
          <a:ea typeface="ＭＳ Ｐゴシック" charset="-128"/>
        </a:defRPr>
      </a:lvl8pPr>
      <a:lvl9pPr marL="1828800" algn="ctr" defTabSz="2298700" rtl="0" fontAlgn="base">
        <a:spcBef>
          <a:spcPct val="0"/>
        </a:spcBef>
        <a:spcAft>
          <a:spcPct val="0"/>
        </a:spcAft>
        <a:defRPr sz="11700" b="1">
          <a:solidFill>
            <a:schemeClr val="tx1"/>
          </a:solidFill>
          <a:latin typeface="Times" charset="0"/>
          <a:ea typeface="ＭＳ Ｐゴシック" charset="-128"/>
        </a:defRPr>
      </a:lvl9pPr>
    </p:titleStyle>
    <p:bodyStyle>
      <a:lvl1pPr marL="1724025" indent="-1724025" algn="l" defTabSz="2298700" rtl="0" fontAlgn="base">
        <a:spcBef>
          <a:spcPct val="20000"/>
        </a:spcBef>
        <a:spcAft>
          <a:spcPct val="0"/>
        </a:spcAft>
        <a:buFont typeface="Arial" charset="0"/>
        <a:buChar char="•"/>
        <a:defRPr sz="9400" kern="1200">
          <a:solidFill>
            <a:schemeClr val="tx1"/>
          </a:solidFill>
          <a:latin typeface="Times"/>
          <a:ea typeface="ＭＳ Ｐゴシック" charset="-128"/>
          <a:cs typeface="Times"/>
        </a:defRPr>
      </a:lvl1pPr>
      <a:lvl2pPr marL="3735388" indent="-1436688" algn="l" defTabSz="2298700" rtl="0" fontAlgn="base">
        <a:spcBef>
          <a:spcPct val="20000"/>
        </a:spcBef>
        <a:spcAft>
          <a:spcPct val="0"/>
        </a:spcAft>
        <a:buFont typeface="Arial" charset="0"/>
        <a:buChar char="–"/>
        <a:defRPr sz="5900" kern="1200">
          <a:solidFill>
            <a:schemeClr val="tx1"/>
          </a:solidFill>
          <a:latin typeface="Times"/>
          <a:ea typeface="ＭＳ Ｐゴシック" charset="-128"/>
          <a:cs typeface="Times"/>
        </a:defRPr>
      </a:lvl2pPr>
      <a:lvl3pPr marL="5746750" indent="-1149350" algn="l" defTabSz="2298700" rtl="0" fontAlgn="base">
        <a:spcBef>
          <a:spcPct val="20000"/>
        </a:spcBef>
        <a:spcAft>
          <a:spcPct val="0"/>
        </a:spcAft>
        <a:buFont typeface="Arial" charset="0"/>
        <a:buChar char="•"/>
        <a:defRPr sz="5300" kern="1200">
          <a:solidFill>
            <a:schemeClr val="tx1"/>
          </a:solidFill>
          <a:latin typeface="Times"/>
          <a:ea typeface="ＭＳ Ｐゴシック" charset="-128"/>
          <a:cs typeface="Times"/>
        </a:defRPr>
      </a:lvl3pPr>
      <a:lvl4pPr marL="8045450" indent="-1149350" algn="l" defTabSz="2298700" rtl="0" fontAlgn="base">
        <a:spcBef>
          <a:spcPct val="20000"/>
        </a:spcBef>
        <a:spcAft>
          <a:spcPct val="0"/>
        </a:spcAft>
        <a:buFont typeface="Arial" charset="0"/>
        <a:buChar char="–"/>
        <a:defRPr sz="3900" kern="1200">
          <a:solidFill>
            <a:schemeClr val="tx1"/>
          </a:solidFill>
          <a:latin typeface="Times"/>
          <a:ea typeface="ＭＳ Ｐゴシック" charset="-128"/>
          <a:cs typeface="Times"/>
        </a:defRPr>
      </a:lvl4pPr>
      <a:lvl5pPr marL="10344150" indent="-1149350" algn="l" defTabSz="2298700" rtl="0" fontAlgn="base">
        <a:spcBef>
          <a:spcPct val="20000"/>
        </a:spcBef>
        <a:spcAft>
          <a:spcPct val="0"/>
        </a:spcAft>
        <a:buFont typeface="Arial" charset="0"/>
        <a:buChar char="»"/>
        <a:defRPr sz="2300" kern="1200">
          <a:solidFill>
            <a:schemeClr val="tx1"/>
          </a:solidFill>
          <a:latin typeface="Times"/>
          <a:ea typeface="ＭＳ Ｐゴシック" charset="-128"/>
          <a:cs typeface="Times"/>
        </a:defRPr>
      </a:lvl5pPr>
      <a:lvl6pPr marL="12643700" indent="-1149427" algn="l" defTabSz="2298854" rtl="0" eaLnBrk="1" latinLnBrk="0" hangingPunct="1">
        <a:spcBef>
          <a:spcPct val="20000"/>
        </a:spcBef>
        <a:buFont typeface="Arial"/>
        <a:buChar char="•"/>
        <a:defRPr sz="10100" kern="1200">
          <a:solidFill>
            <a:schemeClr val="tx1"/>
          </a:solidFill>
          <a:latin typeface="+mn-lt"/>
          <a:ea typeface="+mn-ea"/>
          <a:cs typeface="+mn-cs"/>
        </a:defRPr>
      </a:lvl6pPr>
      <a:lvl7pPr marL="14942554" indent="-1149427" algn="l" defTabSz="2298854" rtl="0" eaLnBrk="1" latinLnBrk="0" hangingPunct="1">
        <a:spcBef>
          <a:spcPct val="20000"/>
        </a:spcBef>
        <a:buFont typeface="Arial"/>
        <a:buChar char="•"/>
        <a:defRPr sz="10100" kern="1200">
          <a:solidFill>
            <a:schemeClr val="tx1"/>
          </a:solidFill>
          <a:latin typeface="+mn-lt"/>
          <a:ea typeface="+mn-ea"/>
          <a:cs typeface="+mn-cs"/>
        </a:defRPr>
      </a:lvl7pPr>
      <a:lvl8pPr marL="17241408" indent="-1149427" algn="l" defTabSz="2298854" rtl="0" eaLnBrk="1" latinLnBrk="0" hangingPunct="1">
        <a:spcBef>
          <a:spcPct val="20000"/>
        </a:spcBef>
        <a:buFont typeface="Arial"/>
        <a:buChar char="•"/>
        <a:defRPr sz="10100" kern="1200">
          <a:solidFill>
            <a:schemeClr val="tx1"/>
          </a:solidFill>
          <a:latin typeface="+mn-lt"/>
          <a:ea typeface="+mn-ea"/>
          <a:cs typeface="+mn-cs"/>
        </a:defRPr>
      </a:lvl8pPr>
      <a:lvl9pPr marL="19540262" indent="-1149427" algn="l" defTabSz="2298854" rtl="0" eaLnBrk="1" latinLnBrk="0" hangingPunct="1">
        <a:spcBef>
          <a:spcPct val="20000"/>
        </a:spcBef>
        <a:buFont typeface="Arial"/>
        <a:buChar char="•"/>
        <a:defRPr sz="10100" kern="1200">
          <a:solidFill>
            <a:schemeClr val="tx1"/>
          </a:solidFill>
          <a:latin typeface="+mn-lt"/>
          <a:ea typeface="+mn-ea"/>
          <a:cs typeface="+mn-cs"/>
        </a:defRPr>
      </a:lvl9pPr>
    </p:bodyStyle>
    <p:otherStyle>
      <a:defPPr>
        <a:defRPr lang="en-US"/>
      </a:defPPr>
      <a:lvl1pPr marL="0" algn="l" defTabSz="2298854" rtl="0" eaLnBrk="1" latinLnBrk="0" hangingPunct="1">
        <a:defRPr sz="9100" kern="1200">
          <a:solidFill>
            <a:schemeClr val="tx1"/>
          </a:solidFill>
          <a:latin typeface="+mn-lt"/>
          <a:ea typeface="+mn-ea"/>
          <a:cs typeface="+mn-cs"/>
        </a:defRPr>
      </a:lvl1pPr>
      <a:lvl2pPr marL="2298854" algn="l" defTabSz="2298854" rtl="0" eaLnBrk="1" latinLnBrk="0" hangingPunct="1">
        <a:defRPr sz="9100" kern="1200">
          <a:solidFill>
            <a:schemeClr val="tx1"/>
          </a:solidFill>
          <a:latin typeface="+mn-lt"/>
          <a:ea typeface="+mn-ea"/>
          <a:cs typeface="+mn-cs"/>
        </a:defRPr>
      </a:lvl2pPr>
      <a:lvl3pPr marL="4597709" algn="l" defTabSz="2298854" rtl="0" eaLnBrk="1" latinLnBrk="0" hangingPunct="1">
        <a:defRPr sz="9100" kern="1200">
          <a:solidFill>
            <a:schemeClr val="tx1"/>
          </a:solidFill>
          <a:latin typeface="+mn-lt"/>
          <a:ea typeface="+mn-ea"/>
          <a:cs typeface="+mn-cs"/>
        </a:defRPr>
      </a:lvl3pPr>
      <a:lvl4pPr marL="6896563" algn="l" defTabSz="2298854" rtl="0" eaLnBrk="1" latinLnBrk="0" hangingPunct="1">
        <a:defRPr sz="9100" kern="1200">
          <a:solidFill>
            <a:schemeClr val="tx1"/>
          </a:solidFill>
          <a:latin typeface="+mn-lt"/>
          <a:ea typeface="+mn-ea"/>
          <a:cs typeface="+mn-cs"/>
        </a:defRPr>
      </a:lvl4pPr>
      <a:lvl5pPr marL="9195418" algn="l" defTabSz="2298854" rtl="0" eaLnBrk="1" latinLnBrk="0" hangingPunct="1">
        <a:defRPr sz="9100" kern="1200">
          <a:solidFill>
            <a:schemeClr val="tx1"/>
          </a:solidFill>
          <a:latin typeface="+mn-lt"/>
          <a:ea typeface="+mn-ea"/>
          <a:cs typeface="+mn-cs"/>
        </a:defRPr>
      </a:lvl5pPr>
      <a:lvl6pPr marL="11494272" algn="l" defTabSz="2298854" rtl="0" eaLnBrk="1" latinLnBrk="0" hangingPunct="1">
        <a:defRPr sz="9100" kern="1200">
          <a:solidFill>
            <a:schemeClr val="tx1"/>
          </a:solidFill>
          <a:latin typeface="+mn-lt"/>
          <a:ea typeface="+mn-ea"/>
          <a:cs typeface="+mn-cs"/>
        </a:defRPr>
      </a:lvl6pPr>
      <a:lvl7pPr marL="13793127" algn="l" defTabSz="2298854" rtl="0" eaLnBrk="1" latinLnBrk="0" hangingPunct="1">
        <a:defRPr sz="9100" kern="1200">
          <a:solidFill>
            <a:schemeClr val="tx1"/>
          </a:solidFill>
          <a:latin typeface="+mn-lt"/>
          <a:ea typeface="+mn-ea"/>
          <a:cs typeface="+mn-cs"/>
        </a:defRPr>
      </a:lvl7pPr>
      <a:lvl8pPr marL="16091981" algn="l" defTabSz="2298854" rtl="0" eaLnBrk="1" latinLnBrk="0" hangingPunct="1">
        <a:defRPr sz="9100" kern="1200">
          <a:solidFill>
            <a:schemeClr val="tx1"/>
          </a:solidFill>
          <a:latin typeface="+mn-lt"/>
          <a:ea typeface="+mn-ea"/>
          <a:cs typeface="+mn-cs"/>
        </a:defRPr>
      </a:lvl8pPr>
      <a:lvl9pPr marL="18390835" algn="l" defTabSz="2298854" rtl="0" eaLnBrk="1" latinLnBrk="0" hangingPunct="1">
        <a:defRPr sz="9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emf"/><Relationship Id="rId14" Type="http://schemas.openxmlformats.org/officeDocument/2006/relationships/image" Target="../media/image12.png"/><Relationship Id="rId15" Type="http://schemas.openxmlformats.org/officeDocument/2006/relationships/image" Target="../media/image13.emf"/><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3.emf"/><Relationship Id="rId4" Type="http://schemas.openxmlformats.org/officeDocument/2006/relationships/image" Target="../media/image4.emf"/><Relationship Id="rId5" Type="http://schemas.openxmlformats.org/officeDocument/2006/relationships/image" Target="../media/image5.emf"/><Relationship Id="rId6" Type="http://schemas.openxmlformats.org/officeDocument/2006/relationships/image" Target="../media/image6.emf"/><Relationship Id="rId7" Type="http://schemas.openxmlformats.org/officeDocument/2006/relationships/image" Target="../media/image7.emf"/><Relationship Id="rId8" Type="http://schemas.openxmlformats.org/officeDocument/2006/relationships/hyperlink" Target="http://ls.st/ziz" TargetMode="External"/><Relationship Id="rId9" Type="http://schemas.openxmlformats.org/officeDocument/2006/relationships/hyperlink" Target="http://ls.st/zm9" TargetMode="External"/><Relationship Id="rId10"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1042988" y="6421438"/>
            <a:ext cx="37898387" cy="1535112"/>
          </a:xfrm>
          <a:prstGeom prst="rect">
            <a:avLst/>
          </a:prstGeom>
          <a:noFill/>
          <a:ln w="9525">
            <a:noFill/>
            <a:miter lim="800000"/>
            <a:headEnd/>
            <a:tailEnd/>
          </a:ln>
          <a:effectLst/>
        </p:spPr>
        <p:txBody>
          <a:bodyPr lIns="89401" tIns="44700" rIns="89401" bIns="44700">
            <a:prstTxWarp prst="textNoShape">
              <a:avLst/>
            </a:prstTxWarp>
            <a:spAutoFit/>
          </a:bodyPr>
          <a:lstStyle/>
          <a:p>
            <a:pPr algn="ctr" defTabSz="4137895" fontAlgn="auto">
              <a:spcBef>
                <a:spcPts val="0"/>
              </a:spcBef>
              <a:spcAft>
                <a:spcPts val="0"/>
              </a:spcAft>
              <a:defRPr/>
            </a:pPr>
            <a:r>
              <a:rPr lang="en-US" sz="9400" b="1" dirty="0">
                <a:effectLst>
                  <a:outerShdw blurRad="104775" dir="2700000" algn="tl">
                    <a:schemeClr val="bg1"/>
                  </a:outerShdw>
                </a:effectLst>
                <a:latin typeface="Arial"/>
                <a:ea typeface="+mn-ea"/>
                <a:cs typeface="Arial"/>
              </a:rPr>
              <a:t>Analyzing Simulated LSST Surveys With </a:t>
            </a:r>
            <a:r>
              <a:rPr lang="en-US" sz="9400" b="1" dirty="0" smtClean="0">
                <a:effectLst>
                  <a:outerShdw blurRad="104775" dir="2700000" algn="tl">
                    <a:schemeClr val="bg1"/>
                  </a:outerShdw>
                </a:effectLst>
                <a:latin typeface="Arial"/>
                <a:ea typeface="+mn-ea"/>
                <a:cs typeface="Arial"/>
              </a:rPr>
              <a:t>MAF</a:t>
            </a:r>
            <a:endParaRPr lang="en-US" sz="9400" b="1" dirty="0">
              <a:effectLst>
                <a:outerShdw blurRad="104775" dir="2700000" algn="tl">
                  <a:schemeClr val="bg1"/>
                </a:outerShdw>
              </a:effectLst>
              <a:latin typeface="Arial"/>
              <a:ea typeface="+mn-ea"/>
              <a:cs typeface="Arial"/>
            </a:endParaRPr>
          </a:p>
        </p:txBody>
      </p:sp>
      <p:sp>
        <p:nvSpPr>
          <p:cNvPr id="13315" name="Text Box 7"/>
          <p:cNvSpPr txBox="1">
            <a:spLocks noChangeArrowheads="1"/>
          </p:cNvSpPr>
          <p:nvPr/>
        </p:nvSpPr>
        <p:spPr bwMode="auto">
          <a:xfrm>
            <a:off x="1577788" y="9465197"/>
            <a:ext cx="37363587" cy="1813822"/>
          </a:xfrm>
          <a:prstGeom prst="rect">
            <a:avLst/>
          </a:prstGeom>
          <a:noFill/>
          <a:ln w="9525">
            <a:noFill/>
            <a:miter lim="800000"/>
            <a:headEnd/>
            <a:tailEnd/>
          </a:ln>
        </p:spPr>
        <p:txBody>
          <a:bodyPr wrap="square" lIns="89401" tIns="44700" rIns="89401" bIns="44700">
            <a:prstTxWarp prst="textNoShape">
              <a:avLst/>
            </a:prstTxWarp>
            <a:spAutoFit/>
          </a:bodyPr>
          <a:lstStyle/>
          <a:p>
            <a:pPr defTabSz="4137025"/>
            <a:r>
              <a:rPr lang="en-US" sz="2800" b="1" dirty="0" smtClean="0"/>
              <a:t>Abstract:</a:t>
            </a:r>
          </a:p>
          <a:p>
            <a:pPr defTabSz="4137025"/>
            <a:r>
              <a:rPr lang="en-US" sz="2800" b="1" dirty="0" smtClean="0"/>
              <a:t>The </a:t>
            </a:r>
            <a:r>
              <a:rPr lang="en-US" sz="2800" b="1" dirty="0"/>
              <a:t>LSST will make around 2.5 million observations in 6 filters over a 10-year survey.  Optimizing the scheduling of these observations involves a variety of scientific trade-offs.  We illustrate the wide variety of survey metrics that can be designed and implemented with the Metrics Analysis Framework using simulated LSST surveys.  In particular, we illustrate how MAF can (1) be used to compare dithering strategies, (2) quantify how well the observing cadence allows for the characterization </a:t>
            </a:r>
            <a:r>
              <a:rPr lang="en-US" sz="2800" b="1" dirty="0" smtClean="0"/>
              <a:t>lensing time delay measurements, </a:t>
            </a:r>
            <a:r>
              <a:rPr lang="en-US" sz="2800" b="1" dirty="0"/>
              <a:t>and (3) </a:t>
            </a:r>
            <a:r>
              <a:rPr lang="en-US" sz="2800" b="1" dirty="0" smtClean="0"/>
              <a:t>how MAF </a:t>
            </a:r>
            <a:r>
              <a:rPr lang="en-US" sz="2800" b="1" dirty="0"/>
              <a:t>can be easily extended to analyze other surveys such as Stripe 82 in SDSS</a:t>
            </a:r>
            <a:r>
              <a:rPr lang="en-US" sz="2800" b="1" dirty="0" smtClean="0"/>
              <a:t>.</a:t>
            </a:r>
            <a:endParaRPr lang="en-US" sz="2800" b="1" dirty="0"/>
          </a:p>
        </p:txBody>
      </p:sp>
      <p:sp>
        <p:nvSpPr>
          <p:cNvPr id="13319" name="AutoShape 16"/>
          <p:cNvSpPr>
            <a:spLocks noChangeArrowheads="1"/>
          </p:cNvSpPr>
          <p:nvPr/>
        </p:nvSpPr>
        <p:spPr bwMode="auto">
          <a:xfrm>
            <a:off x="1192213" y="9465198"/>
            <a:ext cx="37898387" cy="2118078"/>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13320" name="TextBox 9"/>
          <p:cNvSpPr txBox="1">
            <a:spLocks noChangeArrowheads="1"/>
          </p:cNvSpPr>
          <p:nvPr/>
        </p:nvSpPr>
        <p:spPr bwMode="auto">
          <a:xfrm>
            <a:off x="10529888" y="7956550"/>
            <a:ext cx="18329275" cy="1506045"/>
          </a:xfrm>
          <a:prstGeom prst="rect">
            <a:avLst/>
          </a:prstGeom>
          <a:noFill/>
          <a:ln w="9525">
            <a:noFill/>
            <a:miter lim="800000"/>
            <a:headEnd/>
            <a:tailEnd/>
          </a:ln>
        </p:spPr>
        <p:txBody>
          <a:bodyPr lIns="89401" tIns="44700" rIns="89401" bIns="44700">
            <a:prstTxWarp prst="textNoShape">
              <a:avLst/>
            </a:prstTxWarp>
            <a:spAutoFit/>
          </a:bodyPr>
          <a:lstStyle/>
          <a:p>
            <a:pPr algn="ctr"/>
            <a:r>
              <a:rPr lang="en-US" sz="3200" b="1" i="1" dirty="0"/>
              <a:t>Peter </a:t>
            </a:r>
            <a:r>
              <a:rPr lang="en-US" sz="3200" b="1" i="1" dirty="0" smtClean="0"/>
              <a:t>Yoachim</a:t>
            </a:r>
            <a:r>
              <a:rPr lang="en-US" sz="3200" b="1" i="1" baseline="30000" dirty="0" smtClean="0"/>
              <a:t>1</a:t>
            </a:r>
            <a:r>
              <a:rPr lang="en-US" sz="3200" b="1" i="1" dirty="0" smtClean="0"/>
              <a:t>, </a:t>
            </a:r>
            <a:r>
              <a:rPr lang="en-US" sz="3200" b="1" i="1" dirty="0"/>
              <a:t>R. Lynne </a:t>
            </a:r>
            <a:r>
              <a:rPr lang="en-US" sz="3200" b="1" i="1" dirty="0" smtClean="0"/>
              <a:t>Jones</a:t>
            </a:r>
            <a:r>
              <a:rPr lang="en-US" sz="3200" b="1" i="1" baseline="30000" dirty="0"/>
              <a:t>1</a:t>
            </a:r>
            <a:r>
              <a:rPr lang="en-US" sz="3200" b="1" i="1" dirty="0" smtClean="0"/>
              <a:t>, </a:t>
            </a:r>
            <a:r>
              <a:rPr lang="en-US" sz="3200" b="1" i="1" dirty="0" err="1"/>
              <a:t>Srinivasan</a:t>
            </a:r>
            <a:r>
              <a:rPr lang="en-US" sz="3200" b="1" i="1" dirty="0"/>
              <a:t> </a:t>
            </a:r>
            <a:r>
              <a:rPr lang="en-US" sz="3200" b="1" i="1" dirty="0" smtClean="0"/>
              <a:t>Chandrasekharan</a:t>
            </a:r>
            <a:r>
              <a:rPr lang="en-US" sz="3200" b="1" i="1" baseline="30000" dirty="0" smtClean="0"/>
              <a:t>2</a:t>
            </a:r>
            <a:r>
              <a:rPr lang="en-US" sz="3200" b="1" i="1" dirty="0" smtClean="0"/>
              <a:t>, </a:t>
            </a:r>
            <a:r>
              <a:rPr lang="en-US" sz="3200" b="1" i="1" dirty="0"/>
              <a:t>Andrew P. </a:t>
            </a:r>
            <a:r>
              <a:rPr lang="en-US" sz="3200" b="1" i="1" dirty="0" smtClean="0"/>
              <a:t>Connolly</a:t>
            </a:r>
            <a:r>
              <a:rPr lang="en-US" sz="3200" b="1" i="1" baseline="30000" dirty="0"/>
              <a:t>1</a:t>
            </a:r>
            <a:r>
              <a:rPr lang="en-US" sz="3200" b="1" i="1" dirty="0" smtClean="0"/>
              <a:t>, </a:t>
            </a:r>
            <a:r>
              <a:rPr lang="en-US" sz="3200" b="1" i="1" dirty="0" err="1"/>
              <a:t>Kem</a:t>
            </a:r>
            <a:r>
              <a:rPr lang="en-US" sz="3200" b="1" i="1" dirty="0"/>
              <a:t> H. </a:t>
            </a:r>
            <a:r>
              <a:rPr lang="en-US" sz="3200" b="1" i="1" dirty="0" smtClean="0"/>
              <a:t>Cook</a:t>
            </a:r>
            <a:r>
              <a:rPr lang="en-US" sz="3200" b="1" i="1" baseline="30000" dirty="0" smtClean="0"/>
              <a:t>4</a:t>
            </a:r>
            <a:r>
              <a:rPr lang="en-US" sz="3200" b="1" i="1" dirty="0" smtClean="0"/>
              <a:t>, </a:t>
            </a:r>
            <a:r>
              <a:rPr lang="en-US" sz="3200" b="1" i="1" dirty="0" err="1"/>
              <a:t>Željko</a:t>
            </a:r>
            <a:r>
              <a:rPr lang="en-US" sz="3200" b="1" i="1" dirty="0"/>
              <a:t> </a:t>
            </a:r>
            <a:r>
              <a:rPr lang="en-US" sz="3200" b="1" i="1" dirty="0" smtClean="0"/>
              <a:t>Ivezić</a:t>
            </a:r>
            <a:r>
              <a:rPr lang="en-US" sz="3200" b="1" i="1" baseline="30000" dirty="0"/>
              <a:t>1</a:t>
            </a:r>
            <a:r>
              <a:rPr lang="en-US" sz="3200" b="1" i="1" dirty="0" smtClean="0"/>
              <a:t>, </a:t>
            </a:r>
            <a:r>
              <a:rPr lang="en-US" sz="3200" b="1" i="1" dirty="0"/>
              <a:t>K. Simon </a:t>
            </a:r>
            <a:r>
              <a:rPr lang="en-US" sz="3200" b="1" i="1" dirty="0" smtClean="0"/>
              <a:t>Krughoff</a:t>
            </a:r>
            <a:r>
              <a:rPr lang="en-US" sz="3200" b="1" i="1" baseline="30000" dirty="0"/>
              <a:t>1</a:t>
            </a:r>
            <a:r>
              <a:rPr lang="en-US" sz="3200" b="1" i="1" dirty="0" smtClean="0"/>
              <a:t>, </a:t>
            </a:r>
            <a:r>
              <a:rPr lang="en-US" sz="3200" b="1" i="1" dirty="0"/>
              <a:t>Catherine </a:t>
            </a:r>
            <a:r>
              <a:rPr lang="en-US" sz="3200" b="1" i="1" dirty="0" smtClean="0"/>
              <a:t>Petry</a:t>
            </a:r>
            <a:r>
              <a:rPr lang="en-US" sz="3200" b="1" i="1" baseline="30000" dirty="0" smtClean="0"/>
              <a:t>3</a:t>
            </a:r>
            <a:r>
              <a:rPr lang="en-US" sz="3200" b="1" i="1" dirty="0" smtClean="0"/>
              <a:t>, </a:t>
            </a:r>
            <a:r>
              <a:rPr lang="en-US" sz="3200" b="1" i="1" dirty="0"/>
              <a:t>Stephen T. </a:t>
            </a:r>
            <a:r>
              <a:rPr lang="en-US" sz="3200" b="1" i="1" dirty="0" smtClean="0"/>
              <a:t>Ridgway</a:t>
            </a:r>
            <a:r>
              <a:rPr lang="en-US" sz="3200" b="1" i="1" baseline="30000" dirty="0"/>
              <a:t>2</a:t>
            </a:r>
            <a:endParaRPr lang="en-US" sz="3200" b="1" i="1" dirty="0"/>
          </a:p>
          <a:p>
            <a:pPr algn="ctr"/>
            <a:r>
              <a:rPr lang="en-US" sz="2800" baseline="30000" dirty="0" smtClean="0">
                <a:latin typeface="Arial"/>
                <a:cs typeface="Arial"/>
              </a:rPr>
              <a:t>1</a:t>
            </a:r>
            <a:r>
              <a:rPr lang="en-US" sz="2800" dirty="0" smtClean="0">
                <a:latin typeface="Arial"/>
                <a:cs typeface="Arial"/>
              </a:rPr>
              <a:t>University of Washington </a:t>
            </a:r>
            <a:r>
              <a:rPr lang="en-US" sz="2800" baseline="30000" dirty="0" smtClean="0">
                <a:latin typeface="Arial"/>
                <a:cs typeface="Arial"/>
              </a:rPr>
              <a:t>2</a:t>
            </a:r>
            <a:r>
              <a:rPr lang="en-US" sz="2800" dirty="0" smtClean="0">
                <a:latin typeface="Arial"/>
                <a:cs typeface="Arial"/>
              </a:rPr>
              <a:t>NOAO, </a:t>
            </a:r>
            <a:r>
              <a:rPr lang="en-US" sz="2800" baseline="30000" dirty="0" smtClean="0">
                <a:latin typeface="Arial"/>
                <a:cs typeface="Arial"/>
              </a:rPr>
              <a:t>3</a:t>
            </a:r>
            <a:r>
              <a:rPr lang="en-US" sz="2800" dirty="0" smtClean="0">
                <a:latin typeface="Arial"/>
                <a:cs typeface="Arial"/>
              </a:rPr>
              <a:t>University of Arizona, </a:t>
            </a:r>
            <a:r>
              <a:rPr lang="en-US" sz="2800" baseline="30000" dirty="0" smtClean="0">
                <a:latin typeface="Arial"/>
                <a:cs typeface="Arial"/>
              </a:rPr>
              <a:t>4</a:t>
            </a:r>
            <a:r>
              <a:rPr lang="en-US" sz="2800" dirty="0" smtClean="0">
                <a:latin typeface="Arial"/>
                <a:cs typeface="Arial"/>
              </a:rPr>
              <a:t>Eureka Scientific</a:t>
            </a:r>
            <a:endParaRPr lang="en-US" sz="2300" dirty="0">
              <a:latin typeface="Calibri" charset="0"/>
            </a:endParaRPr>
          </a:p>
        </p:txBody>
      </p:sp>
      <p:sp>
        <p:nvSpPr>
          <p:cNvPr id="7" name="TextBox 6"/>
          <p:cNvSpPr txBox="1"/>
          <p:nvPr/>
        </p:nvSpPr>
        <p:spPr>
          <a:xfrm>
            <a:off x="1577788" y="12234533"/>
            <a:ext cx="15279160" cy="5078314"/>
          </a:xfrm>
          <a:prstGeom prst="rect">
            <a:avLst/>
          </a:prstGeom>
          <a:noFill/>
        </p:spPr>
        <p:txBody>
          <a:bodyPr wrap="square" rtlCol="0">
            <a:spAutoFit/>
          </a:bodyPr>
          <a:lstStyle/>
          <a:p>
            <a:r>
              <a:rPr lang="en-US" sz="3600" b="1" dirty="0" smtClean="0"/>
              <a:t>Introduction:</a:t>
            </a:r>
          </a:p>
          <a:p>
            <a:r>
              <a:rPr lang="en-US" sz="3600" dirty="0" smtClean="0"/>
              <a:t>The Large Synoptic Survey Telescope will survey the visible sky approximately every 7 nights in </a:t>
            </a:r>
            <a:r>
              <a:rPr lang="en-US" sz="3600" dirty="0"/>
              <a:t>2</a:t>
            </a:r>
            <a:r>
              <a:rPr lang="en-US" sz="3600" dirty="0" smtClean="0"/>
              <a:t> filters, making it possible to do a large number of scientific studies in parallel.  To help optimize the scheduling algorithm, we have developed the Metric Analysis Framework to analyze simulated survey properties to measure their scientific potential.  MAF provides an all-python framework for reading in a surveys pointing history, slicing the data in a desired manner (e.g., finding all </a:t>
            </a:r>
            <a:r>
              <a:rPr lang="en-US" sz="3600" dirty="0" err="1" smtClean="0"/>
              <a:t>observaitons</a:t>
            </a:r>
            <a:r>
              <a:rPr lang="en-US" sz="3600" dirty="0" smtClean="0"/>
              <a:t> which overlap a point on the sky), and calculating metrics on those slices.</a:t>
            </a:r>
            <a:endParaRPr lang="en-US" sz="3600" dirty="0"/>
          </a:p>
        </p:txBody>
      </p:sp>
      <p:grpSp>
        <p:nvGrpSpPr>
          <p:cNvPr id="8" name="Group 7"/>
          <p:cNvGrpSpPr/>
          <p:nvPr/>
        </p:nvGrpSpPr>
        <p:grpSpPr>
          <a:xfrm>
            <a:off x="18897600" y="28527956"/>
            <a:ext cx="9144000" cy="8699884"/>
            <a:chOff x="16471555" y="25376958"/>
            <a:chExt cx="9144000" cy="8699884"/>
          </a:xfrm>
        </p:grpSpPr>
        <p:pic>
          <p:nvPicPr>
            <p:cNvPr id="9" name="Picture 8" descr="stripe82_Mean_psfWidth_r_and_nStars_gt_0_and_nGalaxy_gt_0_HEAL_SkyMap.pdf"/>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471555" y="25376958"/>
              <a:ext cx="9144000" cy="6858000"/>
            </a:xfrm>
            <a:prstGeom prst="rect">
              <a:avLst/>
            </a:prstGeom>
          </p:spPr>
        </p:pic>
        <p:sp>
          <p:nvSpPr>
            <p:cNvPr id="10" name="TextBox 9"/>
            <p:cNvSpPr txBox="1"/>
            <p:nvPr/>
          </p:nvSpPr>
          <p:spPr>
            <a:xfrm>
              <a:off x="16471555" y="31768518"/>
              <a:ext cx="9144000" cy="2308324"/>
            </a:xfrm>
            <a:prstGeom prst="rect">
              <a:avLst/>
            </a:prstGeom>
            <a:noFill/>
          </p:spPr>
          <p:txBody>
            <a:bodyPr wrap="square" rtlCol="0">
              <a:spAutoFit/>
            </a:bodyPr>
            <a:lstStyle/>
            <a:p>
              <a:r>
                <a:rPr lang="en-US" sz="3600" dirty="0" smtClean="0"/>
                <a:t>The MAF code can easily be extended to analyze different surveys.  Here we look at the mean seeing values across the SDSS Stripe 82 survey area.</a:t>
              </a:r>
              <a:endParaRPr lang="en-US" sz="3600" dirty="0"/>
            </a:p>
          </p:txBody>
        </p:sp>
      </p:grpSp>
      <p:grpSp>
        <p:nvGrpSpPr>
          <p:cNvPr id="11" name="Group 10"/>
          <p:cNvGrpSpPr/>
          <p:nvPr/>
        </p:nvGrpSpPr>
        <p:grpSpPr>
          <a:xfrm>
            <a:off x="78341" y="19790233"/>
            <a:ext cx="18434492" cy="16874041"/>
            <a:chOff x="1869586" y="15352747"/>
            <a:chExt cx="14630400" cy="13391959"/>
          </a:xfrm>
        </p:grpSpPr>
        <p:pic>
          <p:nvPicPr>
            <p:cNvPr id="12" name="Picture 11" descr="ops1_1140_CoaddM5_r_dithered_HEAL_PowerSpectrum.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84786" y="20546969"/>
              <a:ext cx="7315200" cy="5486400"/>
            </a:xfrm>
            <a:prstGeom prst="rect">
              <a:avLst/>
            </a:prstGeom>
          </p:spPr>
        </p:pic>
        <p:pic>
          <p:nvPicPr>
            <p:cNvPr id="13" name="Picture 12" descr="ops1_1140_CoaddM5_r_HEAL_PowerSpectrum.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9586" y="20546969"/>
              <a:ext cx="7315200" cy="5486400"/>
            </a:xfrm>
            <a:prstGeom prst="rect">
              <a:avLst/>
            </a:prstGeom>
          </p:spPr>
        </p:pic>
        <p:pic>
          <p:nvPicPr>
            <p:cNvPr id="14" name="Picture 13" descr="ops1_1140_CoaddM5_r_HEAL_SkyMap.pdf"/>
            <p:cNvPicPr>
              <a:picLocks noChangeAspect="1"/>
            </p:cNvPicPr>
            <p:nvPr/>
          </p:nvPicPr>
          <p:blipFill rotWithShape="1">
            <a:blip r:embed="rId6">
              <a:extLst>
                <a:ext uri="{28A0092B-C50C-407E-A947-70E740481C1C}">
                  <a14:useLocalDpi xmlns:a14="http://schemas.microsoft.com/office/drawing/2010/main" val="0"/>
                </a:ext>
              </a:extLst>
            </a:blip>
            <a:srcRect l="11765" r="12633"/>
            <a:stretch/>
          </p:blipFill>
          <p:spPr>
            <a:xfrm>
              <a:off x="2273679" y="15352747"/>
              <a:ext cx="5876131" cy="4940300"/>
            </a:xfrm>
            <a:prstGeom prst="rect">
              <a:avLst/>
            </a:prstGeom>
          </p:spPr>
        </p:pic>
        <p:sp>
          <p:nvSpPr>
            <p:cNvPr id="15" name="TextBox 14"/>
            <p:cNvSpPr txBox="1"/>
            <p:nvPr/>
          </p:nvSpPr>
          <p:spPr>
            <a:xfrm>
              <a:off x="2667687" y="26033369"/>
              <a:ext cx="12869672" cy="2711337"/>
            </a:xfrm>
            <a:prstGeom prst="rect">
              <a:avLst/>
            </a:prstGeom>
            <a:noFill/>
          </p:spPr>
          <p:txBody>
            <a:bodyPr wrap="square" rtlCol="0">
              <a:spAutoFit/>
            </a:bodyPr>
            <a:lstStyle/>
            <a:p>
              <a:r>
                <a:rPr lang="en-US" sz="3600" dirty="0" smtClean="0"/>
                <a:t>The </a:t>
              </a:r>
              <a:r>
                <a:rPr lang="en-US" sz="3600" dirty="0" err="1" smtClean="0"/>
                <a:t>coadded</a:t>
              </a:r>
              <a:r>
                <a:rPr lang="en-US" sz="3600" dirty="0" smtClean="0"/>
                <a:t> depth in the </a:t>
              </a:r>
              <a:r>
                <a:rPr lang="en-US" sz="3600" i="1" dirty="0" smtClean="0"/>
                <a:t>r </a:t>
              </a:r>
              <a:r>
                <a:rPr lang="en-US" sz="3600" dirty="0" smtClean="0"/>
                <a:t>filter for a simulated LSST survey.  The left panels show the results if the LSST </a:t>
              </a:r>
              <a:r>
                <a:rPr lang="en-US" sz="3600" dirty="0" err="1" smtClean="0"/>
                <a:t>pointings</a:t>
              </a:r>
              <a:r>
                <a:rPr lang="en-US" sz="3600" dirty="0" smtClean="0"/>
                <a:t> are fixed and not dithered while the right hand panels use a simple dithering strategy.  The lack of dithering results in regions of field overlap going much deeper than most of the survey.  The lack of dithering results in a large amount of power in the power spectrum at scales of around 1 degree (lower panel).  </a:t>
              </a:r>
              <a:endParaRPr lang="en-US" sz="3600" dirty="0"/>
            </a:p>
          </p:txBody>
        </p:sp>
        <p:pic>
          <p:nvPicPr>
            <p:cNvPr id="16" name="Picture 15" descr="ops1_1140_CoaddM5_r_dithered_HEAL_SkyMap.pdf"/>
            <p:cNvPicPr>
              <a:picLocks noChangeAspect="1"/>
            </p:cNvPicPr>
            <p:nvPr/>
          </p:nvPicPr>
          <p:blipFill rotWithShape="1">
            <a:blip r:embed="rId7">
              <a:extLst>
                <a:ext uri="{28A0092B-C50C-407E-A947-70E740481C1C}">
                  <a14:useLocalDpi xmlns:a14="http://schemas.microsoft.com/office/drawing/2010/main" val="0"/>
                </a:ext>
              </a:extLst>
            </a:blip>
            <a:srcRect l="9061" r="13108"/>
            <a:stretch/>
          </p:blipFill>
          <p:spPr>
            <a:xfrm>
              <a:off x="9488046" y="15352747"/>
              <a:ext cx="6049314" cy="4940300"/>
            </a:xfrm>
            <a:prstGeom prst="rect">
              <a:avLst/>
            </a:prstGeom>
          </p:spPr>
        </p:pic>
      </p:grpSp>
      <p:sp>
        <p:nvSpPr>
          <p:cNvPr id="17" name="TextBox 16"/>
          <p:cNvSpPr txBox="1"/>
          <p:nvPr/>
        </p:nvSpPr>
        <p:spPr>
          <a:xfrm>
            <a:off x="29775863" y="29237589"/>
            <a:ext cx="10448661" cy="5632312"/>
          </a:xfrm>
          <a:prstGeom prst="rect">
            <a:avLst/>
          </a:prstGeom>
          <a:noFill/>
        </p:spPr>
        <p:txBody>
          <a:bodyPr wrap="square" rtlCol="0">
            <a:spAutoFit/>
          </a:bodyPr>
          <a:lstStyle/>
          <a:p>
            <a:r>
              <a:rPr lang="en-US" sz="3600" b="1" dirty="0" smtClean="0"/>
              <a:t>Please Contribute Your Metrics to MAF:</a:t>
            </a:r>
          </a:p>
          <a:p>
            <a:endParaRPr lang="en-US" sz="3600" dirty="0"/>
          </a:p>
          <a:p>
            <a:r>
              <a:rPr lang="en-US" sz="3600" dirty="0" smtClean="0"/>
              <a:t>Help us help you!  The LSST cadence and dithering schemes have not yet been finalized!  We are very interested in how you would decide which survey strategy best supports your science. </a:t>
            </a:r>
          </a:p>
          <a:p>
            <a:endParaRPr lang="en-US" sz="3600" dirty="0" smtClean="0"/>
          </a:p>
          <a:p>
            <a:r>
              <a:rPr lang="en-US" sz="3600" dirty="0" smtClean="0"/>
              <a:t>See the MAF documentation at:  </a:t>
            </a:r>
            <a:r>
              <a:rPr lang="en-US" sz="3600" b="1" dirty="0">
                <a:hlinkClick r:id="rId8"/>
              </a:rPr>
              <a:t>http://ls.st/ziz</a:t>
            </a:r>
            <a:endParaRPr lang="en-US" sz="3600" dirty="0" smtClean="0"/>
          </a:p>
          <a:p>
            <a:r>
              <a:rPr lang="en-US" sz="3600" dirty="0"/>
              <a:t>C</a:t>
            </a:r>
            <a:r>
              <a:rPr lang="en-US" sz="3600" dirty="0" smtClean="0"/>
              <a:t>ontribute code to our community </a:t>
            </a:r>
            <a:r>
              <a:rPr lang="en-US" sz="3600" dirty="0" err="1" smtClean="0"/>
              <a:t>github</a:t>
            </a:r>
            <a:r>
              <a:rPr lang="en-US" sz="3600" dirty="0" smtClean="0"/>
              <a:t> repo at: </a:t>
            </a:r>
            <a:r>
              <a:rPr lang="en-US" sz="3600" b="1" dirty="0" smtClean="0">
                <a:hlinkClick r:id="rId9"/>
              </a:rPr>
              <a:t>http</a:t>
            </a:r>
            <a:r>
              <a:rPr lang="en-US" sz="3600" b="1" dirty="0">
                <a:hlinkClick r:id="rId9"/>
              </a:rPr>
              <a:t>://ls.st/zm9</a:t>
            </a:r>
            <a:r>
              <a:rPr lang="en-US" sz="3600" dirty="0" smtClean="0"/>
              <a:t> </a:t>
            </a:r>
            <a:endParaRPr lang="en-US" sz="3600" dirty="0"/>
          </a:p>
        </p:txBody>
      </p:sp>
      <p:grpSp>
        <p:nvGrpSpPr>
          <p:cNvPr id="26" name="Group 25"/>
          <p:cNvGrpSpPr/>
          <p:nvPr/>
        </p:nvGrpSpPr>
        <p:grpSpPr>
          <a:xfrm>
            <a:off x="35294456" y="35810740"/>
            <a:ext cx="4963069" cy="1979899"/>
            <a:chOff x="35294456" y="35810740"/>
            <a:chExt cx="4963069" cy="1979899"/>
          </a:xfrm>
        </p:grpSpPr>
        <p:pic>
          <p:nvPicPr>
            <p:cNvPr id="27" name="Picture 26"/>
            <p:cNvPicPr>
              <a:picLocks noChangeAspect="1"/>
            </p:cNvPicPr>
            <p:nvPr/>
          </p:nvPicPr>
          <p:blipFill>
            <a:blip r:embed="rId10"/>
            <a:stretch>
              <a:fillRect/>
            </a:stretch>
          </p:blipFill>
          <p:spPr>
            <a:xfrm>
              <a:off x="35294456" y="37059119"/>
              <a:ext cx="731520" cy="731520"/>
            </a:xfrm>
            <a:prstGeom prst="rect">
              <a:avLst/>
            </a:prstGeom>
          </p:spPr>
        </p:pic>
        <p:sp>
          <p:nvSpPr>
            <p:cNvPr id="28" name="TextBox 27"/>
            <p:cNvSpPr txBox="1"/>
            <p:nvPr/>
          </p:nvSpPr>
          <p:spPr>
            <a:xfrm>
              <a:off x="36288114" y="37059119"/>
              <a:ext cx="3969411" cy="646331"/>
            </a:xfrm>
            <a:prstGeom prst="rect">
              <a:avLst/>
            </a:prstGeom>
            <a:noFill/>
          </p:spPr>
          <p:txBody>
            <a:bodyPr wrap="square" rtlCol="0">
              <a:spAutoFit/>
            </a:bodyPr>
            <a:lstStyle/>
            <a:p>
              <a:r>
                <a:rPr lang="en-US" sz="3600" dirty="0" err="1" smtClean="0"/>
                <a:t>yoachim</a:t>
              </a:r>
              <a:endParaRPr lang="en-US" sz="3600" dirty="0"/>
            </a:p>
          </p:txBody>
        </p:sp>
        <p:pic>
          <p:nvPicPr>
            <p:cNvPr id="29" name="Picture 28"/>
            <p:cNvPicPr>
              <a:picLocks noChangeAspect="1"/>
            </p:cNvPicPr>
            <p:nvPr/>
          </p:nvPicPr>
          <p:blipFill>
            <a:blip r:embed="rId11"/>
            <a:stretch>
              <a:fillRect/>
            </a:stretch>
          </p:blipFill>
          <p:spPr>
            <a:xfrm>
              <a:off x="35294456" y="36543725"/>
              <a:ext cx="731520" cy="594721"/>
            </a:xfrm>
            <a:prstGeom prst="rect">
              <a:avLst/>
            </a:prstGeom>
          </p:spPr>
        </p:pic>
        <p:pic>
          <p:nvPicPr>
            <p:cNvPr id="30" name="Picture 29"/>
            <p:cNvPicPr>
              <a:picLocks noChangeAspect="1"/>
            </p:cNvPicPr>
            <p:nvPr/>
          </p:nvPicPr>
          <p:blipFill>
            <a:blip r:embed="rId12"/>
            <a:stretch>
              <a:fillRect/>
            </a:stretch>
          </p:blipFill>
          <p:spPr>
            <a:xfrm>
              <a:off x="35294456" y="35875208"/>
              <a:ext cx="731520" cy="551497"/>
            </a:xfrm>
            <a:prstGeom prst="rect">
              <a:avLst/>
            </a:prstGeom>
          </p:spPr>
        </p:pic>
        <p:sp>
          <p:nvSpPr>
            <p:cNvPr id="31" name="TextBox 30"/>
            <p:cNvSpPr txBox="1"/>
            <p:nvPr/>
          </p:nvSpPr>
          <p:spPr>
            <a:xfrm>
              <a:off x="36255113" y="36474786"/>
              <a:ext cx="3969411" cy="646331"/>
            </a:xfrm>
            <a:prstGeom prst="rect">
              <a:avLst/>
            </a:prstGeom>
            <a:noFill/>
          </p:spPr>
          <p:txBody>
            <a:bodyPr wrap="square" rtlCol="0">
              <a:spAutoFit/>
            </a:bodyPr>
            <a:lstStyle/>
            <a:p>
              <a:r>
                <a:rPr lang="en-US" sz="3600" dirty="0" smtClean="0"/>
                <a:t>@</a:t>
              </a:r>
              <a:r>
                <a:rPr lang="en-US" sz="3600" dirty="0" err="1" smtClean="0"/>
                <a:t>PeterYoachim</a:t>
              </a:r>
              <a:endParaRPr lang="en-US" sz="3600" dirty="0"/>
            </a:p>
          </p:txBody>
        </p:sp>
        <p:sp>
          <p:nvSpPr>
            <p:cNvPr id="32" name="TextBox 31"/>
            <p:cNvSpPr txBox="1"/>
            <p:nvPr/>
          </p:nvSpPr>
          <p:spPr>
            <a:xfrm>
              <a:off x="36255113" y="35810740"/>
              <a:ext cx="3969411" cy="646331"/>
            </a:xfrm>
            <a:prstGeom prst="rect">
              <a:avLst/>
            </a:prstGeom>
            <a:noFill/>
          </p:spPr>
          <p:txBody>
            <a:bodyPr wrap="square" rtlCol="0">
              <a:spAutoFit/>
            </a:bodyPr>
            <a:lstStyle/>
            <a:p>
              <a:r>
                <a:rPr lang="en-US" sz="3600" dirty="0" err="1" smtClean="0"/>
                <a:t>yoachim@uw.edu</a:t>
              </a:r>
              <a:endParaRPr lang="en-US" sz="3600" dirty="0" smtClean="0"/>
            </a:p>
          </p:txBody>
        </p:sp>
      </p:grpSp>
      <p:sp>
        <p:nvSpPr>
          <p:cNvPr id="33" name="AutoShape 16"/>
          <p:cNvSpPr>
            <a:spLocks noChangeArrowheads="1"/>
          </p:cNvSpPr>
          <p:nvPr/>
        </p:nvSpPr>
        <p:spPr bwMode="auto">
          <a:xfrm>
            <a:off x="1192213" y="12044382"/>
            <a:ext cx="15664735" cy="5542183"/>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34" name="AutoShape 16"/>
          <p:cNvSpPr>
            <a:spLocks noChangeArrowheads="1"/>
          </p:cNvSpPr>
          <p:nvPr/>
        </p:nvSpPr>
        <p:spPr bwMode="auto">
          <a:xfrm>
            <a:off x="307881" y="19313186"/>
            <a:ext cx="17576659" cy="18392264"/>
          </a:xfrm>
          <a:prstGeom prst="roundRect">
            <a:avLst>
              <a:gd name="adj" fmla="val 11580"/>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35" name="AutoShape 16"/>
          <p:cNvSpPr>
            <a:spLocks noChangeArrowheads="1"/>
          </p:cNvSpPr>
          <p:nvPr/>
        </p:nvSpPr>
        <p:spPr bwMode="auto">
          <a:xfrm>
            <a:off x="18512833" y="28377778"/>
            <a:ext cx="10346330" cy="9277120"/>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grpSp>
        <p:nvGrpSpPr>
          <p:cNvPr id="2" name="Group 1"/>
          <p:cNvGrpSpPr/>
          <p:nvPr/>
        </p:nvGrpSpPr>
        <p:grpSpPr>
          <a:xfrm>
            <a:off x="29775863" y="12234533"/>
            <a:ext cx="9467137" cy="15307578"/>
            <a:chOff x="29775863" y="13318267"/>
            <a:chExt cx="9467137" cy="15307578"/>
          </a:xfrm>
        </p:grpSpPr>
        <p:grpSp>
          <p:nvGrpSpPr>
            <p:cNvPr id="21" name="Group 20"/>
            <p:cNvGrpSpPr/>
            <p:nvPr/>
          </p:nvGrpSpPr>
          <p:grpSpPr>
            <a:xfrm>
              <a:off x="30263137" y="14095116"/>
              <a:ext cx="8655048" cy="14353291"/>
              <a:chOff x="30263137" y="14095116"/>
              <a:chExt cx="8655048" cy="14353291"/>
            </a:xfrm>
          </p:grpSpPr>
          <p:grpSp>
            <p:nvGrpSpPr>
              <p:cNvPr id="22" name="Group 21"/>
              <p:cNvGrpSpPr/>
              <p:nvPr/>
            </p:nvGrpSpPr>
            <p:grpSpPr>
              <a:xfrm>
                <a:off x="30263137" y="14095116"/>
                <a:ext cx="8229600" cy="9576890"/>
                <a:chOff x="30263137" y="14095116"/>
                <a:chExt cx="8229600" cy="9576890"/>
              </a:xfrm>
            </p:grpSpPr>
            <p:pic>
              <p:nvPicPr>
                <p:cNvPr id="24" name="Picture 23" descr="Nobs_zoom.pdf"/>
                <p:cNvPicPr>
                  <a:picLocks noChangeAspect="1"/>
                </p:cNvPicPr>
                <p:nvPr/>
              </p:nvPicPr>
              <p:blipFill rotWithShape="1">
                <a:blip r:embed="rId13">
                  <a:extLst>
                    <a:ext uri="{28A0092B-C50C-407E-A947-70E740481C1C}">
                      <a14:useLocalDpi xmlns:a14="http://schemas.microsoft.com/office/drawing/2010/main" val="0"/>
                    </a:ext>
                  </a:extLst>
                </a:blip>
                <a:srcRect l="15246" t="77641" r="17790" b="8497"/>
                <a:stretch/>
              </p:blipFill>
              <p:spPr>
                <a:xfrm>
                  <a:off x="30263137" y="21793200"/>
                  <a:ext cx="8229600" cy="1878806"/>
                </a:xfrm>
                <a:prstGeom prst="rect">
                  <a:avLst/>
                </a:prstGeom>
              </p:spPr>
            </p:pic>
            <p:pic>
              <p:nvPicPr>
                <p:cNvPr id="25" name="Picture 24" descr="Nobs_zoom.pdf"/>
                <p:cNvPicPr>
                  <a:picLocks noChangeAspect="1"/>
                </p:cNvPicPr>
                <p:nvPr/>
              </p:nvPicPr>
              <p:blipFill rotWithShape="1">
                <a:blip r:embed="rId13">
                  <a:extLst>
                    <a:ext uri="{28A0092B-C50C-407E-A947-70E740481C1C}">
                      <a14:useLocalDpi xmlns:a14="http://schemas.microsoft.com/office/drawing/2010/main" val="0"/>
                    </a:ext>
                  </a:extLst>
                </a:blip>
                <a:srcRect l="15246" t="8882" r="17790" b="31729"/>
                <a:stretch/>
              </p:blipFill>
              <p:spPr>
                <a:xfrm>
                  <a:off x="30263137" y="14095116"/>
                  <a:ext cx="8229600" cy="8049458"/>
                </a:xfrm>
                <a:prstGeom prst="rect">
                  <a:avLst/>
                </a:prstGeom>
              </p:spPr>
            </p:pic>
          </p:grpSp>
          <p:sp>
            <p:nvSpPr>
              <p:cNvPr id="23" name="TextBox 22"/>
              <p:cNvSpPr txBox="1"/>
              <p:nvPr/>
            </p:nvSpPr>
            <p:spPr>
              <a:xfrm>
                <a:off x="30263137" y="23924091"/>
                <a:ext cx="8655048" cy="4524316"/>
              </a:xfrm>
              <a:prstGeom prst="rect">
                <a:avLst/>
              </a:prstGeom>
              <a:noFill/>
            </p:spPr>
            <p:txBody>
              <a:bodyPr wrap="square" rtlCol="0">
                <a:spAutoFit/>
              </a:bodyPr>
              <a:lstStyle/>
              <a:p>
                <a:r>
                  <a:rPr lang="en-US" sz="3600" dirty="0" smtClean="0"/>
                  <a:t>By using </a:t>
                </a:r>
                <a:r>
                  <a:rPr lang="en-US" sz="3600" dirty="0" err="1" smtClean="0"/>
                  <a:t>HEALpixels</a:t>
                </a:r>
                <a:r>
                  <a:rPr lang="en-US" sz="3600" dirty="0" smtClean="0"/>
                  <a:t>, we can easily run at different resolutions and display the results in different projections.  Here we </a:t>
                </a:r>
                <a:r>
                  <a:rPr lang="en-US" sz="3600" dirty="0" err="1" smtClean="0"/>
                  <a:t>Lshow</a:t>
                </a:r>
                <a:r>
                  <a:rPr lang="en-US" sz="3600" dirty="0" smtClean="0"/>
                  <a:t> </a:t>
                </a:r>
                <a:r>
                  <a:rPr lang="en-US" sz="3600" dirty="0"/>
                  <a:t>the number of visits at high resolution, including the effect of chip gaps in the </a:t>
                </a:r>
                <a:r>
                  <a:rPr lang="en-US" sz="3600" dirty="0" smtClean="0"/>
                  <a:t>LSST </a:t>
                </a:r>
                <a:r>
                  <a:rPr lang="en-US" sz="3600" dirty="0" smtClean="0"/>
                  <a:t>focal plane.  For this simulation, the </a:t>
                </a:r>
                <a:r>
                  <a:rPr lang="en-US" sz="3600" dirty="0" err="1" smtClean="0"/>
                  <a:t>pointings</a:t>
                </a:r>
                <a:r>
                  <a:rPr lang="en-US" sz="3600" dirty="0" smtClean="0"/>
                  <a:t> were not dithered.</a:t>
                </a:r>
                <a:endParaRPr lang="en-US" sz="3600" dirty="0"/>
              </a:p>
            </p:txBody>
          </p:sp>
        </p:grpSp>
        <p:sp>
          <p:nvSpPr>
            <p:cNvPr id="36" name="AutoShape 16"/>
            <p:cNvSpPr>
              <a:spLocks noChangeArrowheads="1"/>
            </p:cNvSpPr>
            <p:nvPr/>
          </p:nvSpPr>
          <p:spPr bwMode="auto">
            <a:xfrm>
              <a:off x="29775863" y="13318267"/>
              <a:ext cx="9467137" cy="15307578"/>
            </a:xfrm>
            <a:prstGeom prst="roundRect">
              <a:avLst>
                <a:gd name="adj" fmla="val 12196"/>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grpSp>
      <p:sp>
        <p:nvSpPr>
          <p:cNvPr id="37" name="AutoShape 16"/>
          <p:cNvSpPr>
            <a:spLocks noChangeArrowheads="1"/>
          </p:cNvSpPr>
          <p:nvPr/>
        </p:nvSpPr>
        <p:spPr bwMode="auto">
          <a:xfrm>
            <a:off x="29366627" y="28678760"/>
            <a:ext cx="10676954" cy="7131980"/>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pic>
        <p:nvPicPr>
          <p:cNvPr id="38" name="Picture 37" descr="thumb.ops2_1075_TDC_Rate_multi_band_dithered_HEAL_SkyMap.png"/>
          <p:cNvPicPr>
            <a:picLocks noChangeAspect="1"/>
          </p:cNvPicPr>
          <p:nvPr/>
        </p:nvPicPr>
        <p:blipFill rotWithShape="1">
          <a:blip r:embed="rId14">
            <a:extLst>
              <a:ext uri="{28A0092B-C50C-407E-A947-70E740481C1C}">
                <a14:useLocalDpi xmlns:a14="http://schemas.microsoft.com/office/drawing/2010/main" val="0"/>
              </a:ext>
            </a:extLst>
          </a:blip>
          <a:srcRect l="9392" r="9235" b="4639"/>
          <a:stretch/>
        </p:blipFill>
        <p:spPr>
          <a:xfrm>
            <a:off x="20218400" y="16950215"/>
            <a:ext cx="6324600" cy="4699000"/>
          </a:xfrm>
          <a:prstGeom prst="rect">
            <a:avLst/>
          </a:prstGeom>
        </p:spPr>
      </p:pic>
      <p:pic>
        <p:nvPicPr>
          <p:cNvPr id="39" name="Picture 38" descr="ops2_1075_TDC_Rate_i_dithered_HEAL_SkyMap.pdf"/>
          <p:cNvPicPr>
            <a:picLocks noChangeAspect="1"/>
          </p:cNvPicPr>
          <p:nvPr/>
        </p:nvPicPr>
        <p:blipFill rotWithShape="1">
          <a:blip r:embed="rId15">
            <a:extLst>
              <a:ext uri="{28A0092B-C50C-407E-A947-70E740481C1C}">
                <a14:useLocalDpi xmlns:a14="http://schemas.microsoft.com/office/drawing/2010/main" val="0"/>
              </a:ext>
            </a:extLst>
          </a:blip>
          <a:srcRect l="9392" r="9235" b="4627"/>
          <a:stretch/>
        </p:blipFill>
        <p:spPr>
          <a:xfrm>
            <a:off x="20218400" y="12222182"/>
            <a:ext cx="6324600" cy="4711700"/>
          </a:xfrm>
          <a:prstGeom prst="rect">
            <a:avLst/>
          </a:prstGeom>
        </p:spPr>
      </p:pic>
      <p:sp>
        <p:nvSpPr>
          <p:cNvPr id="3" name="TextBox 2"/>
          <p:cNvSpPr txBox="1"/>
          <p:nvPr/>
        </p:nvSpPr>
        <p:spPr>
          <a:xfrm>
            <a:off x="18512833" y="21818600"/>
            <a:ext cx="10346330" cy="5632312"/>
          </a:xfrm>
          <a:prstGeom prst="rect">
            <a:avLst/>
          </a:prstGeom>
          <a:noFill/>
        </p:spPr>
        <p:txBody>
          <a:bodyPr wrap="square" rtlCol="0">
            <a:spAutoFit/>
          </a:bodyPr>
          <a:lstStyle/>
          <a:p>
            <a:r>
              <a:rPr lang="en-US" sz="3600" dirty="0" smtClean="0"/>
              <a:t>Computation made with MAF looking at the success rate of observing lensed quasar time delays with LSST.  The top panel shows the rate if only </a:t>
            </a:r>
            <a:r>
              <a:rPr lang="en-US" sz="3600" dirty="0" err="1" smtClean="0"/>
              <a:t>i</a:t>
            </a:r>
            <a:r>
              <a:rPr lang="en-US" sz="3600" dirty="0" smtClean="0"/>
              <a:t> filter observations are used, while the bottom panel shows all filters.  These results suggest LSST will detect many strong lensing events, but the analysis will require more advanced multi-filter analysis.  This metric was developed by the weak lensing community and contributed via our </a:t>
            </a:r>
            <a:r>
              <a:rPr lang="en-US" sz="3600" dirty="0" err="1" smtClean="0"/>
              <a:t>github</a:t>
            </a:r>
            <a:r>
              <a:rPr lang="en-US" sz="3600" dirty="0" smtClean="0"/>
              <a:t> repo.</a:t>
            </a:r>
            <a:endParaRPr lang="en-US" sz="3600" dirty="0"/>
          </a:p>
        </p:txBody>
      </p:sp>
      <p:sp>
        <p:nvSpPr>
          <p:cNvPr id="41" name="AutoShape 16"/>
          <p:cNvSpPr>
            <a:spLocks noChangeArrowheads="1"/>
          </p:cNvSpPr>
          <p:nvPr/>
        </p:nvSpPr>
        <p:spPr bwMode="auto">
          <a:xfrm>
            <a:off x="18237200" y="12044382"/>
            <a:ext cx="10894801" cy="15946510"/>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1042988" y="6421438"/>
            <a:ext cx="37898387" cy="1535112"/>
          </a:xfrm>
          <a:prstGeom prst="rect">
            <a:avLst/>
          </a:prstGeom>
          <a:noFill/>
          <a:ln w="9525">
            <a:noFill/>
            <a:miter lim="800000"/>
            <a:headEnd/>
            <a:tailEnd/>
          </a:ln>
          <a:effectLst/>
        </p:spPr>
        <p:txBody>
          <a:bodyPr lIns="89401" tIns="44700" rIns="89401" bIns="44700">
            <a:prstTxWarp prst="textNoShape">
              <a:avLst/>
            </a:prstTxWarp>
            <a:spAutoFit/>
          </a:bodyPr>
          <a:lstStyle/>
          <a:p>
            <a:pPr algn="ctr" defTabSz="4137895" fontAlgn="auto">
              <a:spcBef>
                <a:spcPts val="0"/>
              </a:spcBef>
              <a:spcAft>
                <a:spcPts val="0"/>
              </a:spcAft>
              <a:defRPr/>
            </a:pPr>
            <a:r>
              <a:rPr lang="en-US" sz="9400" b="1" dirty="0">
                <a:effectLst>
                  <a:outerShdw blurRad="104775" dir="2700000" algn="tl">
                    <a:schemeClr val="bg1"/>
                  </a:outerShdw>
                </a:effectLst>
                <a:latin typeface="Arial"/>
                <a:ea typeface="+mn-ea"/>
                <a:cs typeface="Arial"/>
              </a:rPr>
              <a:t>Analyzing Simulated LSST Surveys With </a:t>
            </a:r>
            <a:r>
              <a:rPr lang="en-US" sz="9400" b="1" dirty="0" smtClean="0">
                <a:effectLst>
                  <a:outerShdw blurRad="104775" dir="2700000" algn="tl">
                    <a:schemeClr val="bg1"/>
                  </a:outerShdw>
                </a:effectLst>
                <a:latin typeface="Arial"/>
                <a:ea typeface="+mn-ea"/>
                <a:cs typeface="Arial"/>
              </a:rPr>
              <a:t>MAF</a:t>
            </a:r>
            <a:endParaRPr lang="en-US" sz="9400" b="1" dirty="0">
              <a:effectLst>
                <a:outerShdw blurRad="104775" dir="2700000" algn="tl">
                  <a:schemeClr val="bg1"/>
                </a:outerShdw>
              </a:effectLst>
              <a:latin typeface="Arial"/>
              <a:ea typeface="+mn-ea"/>
              <a:cs typeface="Arial"/>
            </a:endParaRPr>
          </a:p>
        </p:txBody>
      </p:sp>
      <p:sp>
        <p:nvSpPr>
          <p:cNvPr id="13315" name="Text Box 7"/>
          <p:cNvSpPr txBox="1">
            <a:spLocks noChangeArrowheads="1"/>
          </p:cNvSpPr>
          <p:nvPr/>
        </p:nvSpPr>
        <p:spPr bwMode="auto">
          <a:xfrm>
            <a:off x="7153275" y="10266884"/>
            <a:ext cx="25927050" cy="521160"/>
          </a:xfrm>
          <a:prstGeom prst="rect">
            <a:avLst/>
          </a:prstGeom>
          <a:noFill/>
          <a:ln w="9525">
            <a:noFill/>
            <a:miter lim="800000"/>
            <a:headEnd/>
            <a:tailEnd/>
          </a:ln>
        </p:spPr>
        <p:txBody>
          <a:bodyPr lIns="89401" tIns="44700" rIns="89401" bIns="44700">
            <a:prstTxWarp prst="textNoShape">
              <a:avLst/>
            </a:prstTxWarp>
            <a:spAutoFit/>
          </a:bodyPr>
          <a:lstStyle/>
          <a:p>
            <a:pPr algn="ctr" defTabSz="4137025"/>
            <a:r>
              <a:rPr lang="en-US" sz="2800" b="1" dirty="0">
                <a:latin typeface="Calibri" charset="0"/>
              </a:rPr>
              <a:t>Abstract goes here, with color border, Arial </a:t>
            </a:r>
            <a:r>
              <a:rPr lang="en-US" sz="2800" b="1" dirty="0" smtClean="0">
                <a:latin typeface="Calibri" charset="0"/>
              </a:rPr>
              <a:t>28 </a:t>
            </a:r>
            <a:r>
              <a:rPr lang="en-US" sz="2800" b="1" dirty="0">
                <a:latin typeface="Calibri" charset="0"/>
              </a:rPr>
              <a:t>point and bold</a:t>
            </a:r>
            <a:r>
              <a:rPr lang="en-US" sz="2800" b="1" dirty="0" smtClean="0">
                <a:latin typeface="Calibri" charset="0"/>
              </a:rPr>
              <a:t>. (Font size 28+ pt)</a:t>
            </a:r>
            <a:endParaRPr lang="en-US" sz="2800" b="1" dirty="0">
              <a:latin typeface="Calibri" charset="0"/>
            </a:endParaRPr>
          </a:p>
        </p:txBody>
      </p:sp>
      <p:sp>
        <p:nvSpPr>
          <p:cNvPr id="13316" name="Text Box 8"/>
          <p:cNvSpPr txBox="1">
            <a:spLocks noChangeArrowheads="1"/>
          </p:cNvSpPr>
          <p:nvPr/>
        </p:nvSpPr>
        <p:spPr bwMode="auto">
          <a:xfrm>
            <a:off x="1192213" y="13498513"/>
            <a:ext cx="37898387" cy="5537918"/>
          </a:xfrm>
          <a:prstGeom prst="rect">
            <a:avLst/>
          </a:prstGeom>
          <a:noFill/>
          <a:ln w="9525">
            <a:noFill/>
            <a:miter lim="800000"/>
            <a:headEnd/>
            <a:tailEnd/>
          </a:ln>
        </p:spPr>
        <p:txBody>
          <a:bodyPr lIns="89401" tIns="44700" rIns="89401" bIns="44700">
            <a:prstTxWarp prst="textNoShape">
              <a:avLst/>
            </a:prstTxWarp>
            <a:spAutoFit/>
          </a:bodyPr>
          <a:lstStyle/>
          <a:p>
            <a:pPr marL="334963" indent="-334963" defTabSz="4137025"/>
            <a:r>
              <a:rPr lang="en-US" sz="5900" dirty="0">
                <a:latin typeface="Calibri" charset="0"/>
              </a:rPr>
              <a:t>Main text of poster goes here.  Arial font, no less than </a:t>
            </a:r>
            <a:r>
              <a:rPr lang="en-US" sz="5900" dirty="0" smtClean="0">
                <a:latin typeface="Calibri" charset="0"/>
              </a:rPr>
              <a:t>24 </a:t>
            </a:r>
            <a:r>
              <a:rPr lang="en-US" sz="5900" dirty="0">
                <a:latin typeface="Calibri" charset="0"/>
              </a:rPr>
              <a:t>point. Use multiple columns and graphics to make the </a:t>
            </a:r>
            <a:r>
              <a:rPr lang="en-US" sz="5900" dirty="0" smtClean="0">
                <a:latin typeface="Calibri" charset="0"/>
              </a:rPr>
              <a:t>poster</a:t>
            </a:r>
          </a:p>
          <a:p>
            <a:pPr marL="334963" indent="-334963" defTabSz="4137025"/>
            <a:r>
              <a:rPr lang="en-US" sz="5900" dirty="0" smtClean="0">
                <a:latin typeface="Calibri" charset="0"/>
              </a:rPr>
              <a:t>readable </a:t>
            </a:r>
            <a:r>
              <a:rPr lang="en-US" sz="5900" dirty="0">
                <a:latin typeface="Calibri" charset="0"/>
              </a:rPr>
              <a:t>and interesting.  Poster size is </a:t>
            </a:r>
            <a:r>
              <a:rPr lang="en-US" sz="5900" dirty="0" smtClean="0">
                <a:latin typeface="Calibri" charset="0"/>
              </a:rPr>
              <a:t>44” </a:t>
            </a:r>
            <a:r>
              <a:rPr lang="en-US" sz="5900" dirty="0">
                <a:latin typeface="Calibri" charset="0"/>
              </a:rPr>
              <a:t>by </a:t>
            </a:r>
            <a:r>
              <a:rPr lang="en-US" sz="5900" dirty="0" smtClean="0">
                <a:latin typeface="Calibri" charset="0"/>
              </a:rPr>
              <a:t>44”.  </a:t>
            </a:r>
            <a:r>
              <a:rPr lang="en-US" sz="5900" dirty="0">
                <a:latin typeface="Calibri" charset="0"/>
              </a:rPr>
              <a:t>Captions should be</a:t>
            </a:r>
            <a:r>
              <a:rPr lang="en-US" sz="5900" dirty="0" smtClean="0">
                <a:latin typeface="Calibri" charset="0"/>
              </a:rPr>
              <a:t> no smaller then 20 point.  </a:t>
            </a:r>
            <a:r>
              <a:rPr lang="en-US" sz="5900" dirty="0">
                <a:latin typeface="Calibri" charset="0"/>
              </a:rPr>
              <a:t>White </a:t>
            </a:r>
            <a:r>
              <a:rPr lang="en-US" sz="5900" dirty="0" smtClean="0">
                <a:latin typeface="Calibri" charset="0"/>
              </a:rPr>
              <a:t>background</a:t>
            </a:r>
          </a:p>
          <a:p>
            <a:pPr marL="334963" indent="-334963" defTabSz="4137025"/>
            <a:r>
              <a:rPr lang="en-US" sz="5900" dirty="0" smtClean="0">
                <a:latin typeface="Calibri" charset="0"/>
              </a:rPr>
              <a:t>recommended</a:t>
            </a:r>
            <a:r>
              <a:rPr lang="en-US" sz="5900" dirty="0">
                <a:latin typeface="Calibri" charset="0"/>
              </a:rPr>
              <a:t>. </a:t>
            </a:r>
          </a:p>
          <a:p>
            <a:pPr marL="334963" indent="-334963" defTabSz="4137025"/>
            <a:endParaRPr lang="en-US" sz="5900" dirty="0">
              <a:latin typeface="Calibri" charset="0"/>
            </a:endParaRPr>
          </a:p>
          <a:p>
            <a:pPr marL="334963" indent="-334963" defTabSz="4137025"/>
            <a:r>
              <a:rPr lang="en-US" sz="5900" dirty="0">
                <a:latin typeface="Calibri" charset="0"/>
              </a:rPr>
              <a:t>AAS information on poster presentations found here: </a:t>
            </a:r>
            <a:endParaRPr lang="en-US" sz="5900" dirty="0" smtClean="0">
              <a:latin typeface="Calibri" charset="0"/>
            </a:endParaRPr>
          </a:p>
          <a:p>
            <a:pPr marL="334963" indent="-334963" defTabSz="4137025"/>
            <a:r>
              <a:rPr lang="en-US" sz="5900" dirty="0" smtClean="0">
                <a:latin typeface="Calibri" charset="0"/>
              </a:rPr>
              <a:t>http://aas.org/meetings/aas223/abstracts_full</a:t>
            </a:r>
            <a:endParaRPr lang="en-US" sz="5900" dirty="0">
              <a:latin typeface="Calibri" charset="0"/>
            </a:endParaRPr>
          </a:p>
        </p:txBody>
      </p:sp>
      <p:sp>
        <p:nvSpPr>
          <p:cNvPr id="13319" name="AutoShape 16"/>
          <p:cNvSpPr>
            <a:spLocks noChangeArrowheads="1"/>
          </p:cNvSpPr>
          <p:nvPr/>
        </p:nvSpPr>
        <p:spPr bwMode="auto">
          <a:xfrm>
            <a:off x="1192213" y="9465197"/>
            <a:ext cx="37898387" cy="3234803"/>
          </a:xfrm>
          <a:prstGeom prst="roundRect">
            <a:avLst>
              <a:gd name="adj" fmla="val 16667"/>
            </a:avLst>
          </a:prstGeom>
          <a:noFill/>
          <a:ln w="9525">
            <a:solidFill>
              <a:srgbClr val="0000FF"/>
            </a:solidFill>
            <a:round/>
            <a:headEnd/>
            <a:tailEnd/>
          </a:ln>
        </p:spPr>
        <p:txBody>
          <a:bodyPr wrap="none" lIns="89401" tIns="44700" rIns="89401" bIns="44700" anchor="ctr">
            <a:prstTxWarp prst="textNoShape">
              <a:avLst/>
            </a:prstTxWarp>
          </a:bodyPr>
          <a:lstStyle/>
          <a:p>
            <a:pPr algn="ctr" defTabSz="4035425"/>
            <a:endParaRPr lang="en-US">
              <a:latin typeface="Calibri" charset="0"/>
            </a:endParaRPr>
          </a:p>
        </p:txBody>
      </p:sp>
      <p:sp>
        <p:nvSpPr>
          <p:cNvPr id="13320" name="TextBox 9"/>
          <p:cNvSpPr txBox="1">
            <a:spLocks noChangeArrowheads="1"/>
          </p:cNvSpPr>
          <p:nvPr/>
        </p:nvSpPr>
        <p:spPr bwMode="auto">
          <a:xfrm>
            <a:off x="10529888" y="7956550"/>
            <a:ext cx="18329275" cy="1367546"/>
          </a:xfrm>
          <a:prstGeom prst="rect">
            <a:avLst/>
          </a:prstGeom>
          <a:noFill/>
          <a:ln w="9525">
            <a:noFill/>
            <a:miter lim="800000"/>
            <a:headEnd/>
            <a:tailEnd/>
          </a:ln>
        </p:spPr>
        <p:txBody>
          <a:bodyPr lIns="89401" tIns="44700" rIns="89401" bIns="44700">
            <a:prstTxWarp prst="textNoShape">
              <a:avLst/>
            </a:prstTxWarp>
            <a:spAutoFit/>
          </a:bodyPr>
          <a:lstStyle/>
          <a:p>
            <a:pPr algn="ctr"/>
            <a:r>
              <a:rPr lang="en-US" sz="3200" b="1" i="1" dirty="0" err="1">
                <a:latin typeface="Arial"/>
                <a:cs typeface="Arial"/>
              </a:rPr>
              <a:t>Firstname</a:t>
            </a:r>
            <a:r>
              <a:rPr lang="en-US" sz="3200" b="1" i="1" dirty="0">
                <a:latin typeface="Arial"/>
                <a:cs typeface="Arial"/>
              </a:rPr>
              <a:t> Lastname</a:t>
            </a:r>
            <a:r>
              <a:rPr lang="en-US" sz="3200" b="1" i="1" baseline="30000" dirty="0">
                <a:latin typeface="Arial"/>
                <a:cs typeface="Arial"/>
              </a:rPr>
              <a:t>1</a:t>
            </a:r>
            <a:r>
              <a:rPr lang="en-US" sz="3200" b="1" i="1" dirty="0">
                <a:latin typeface="Arial"/>
                <a:cs typeface="Arial"/>
              </a:rPr>
              <a:t>, F. Lastname</a:t>
            </a:r>
            <a:r>
              <a:rPr lang="en-US" sz="3200" b="1" i="1" baseline="30000" dirty="0">
                <a:latin typeface="Arial"/>
                <a:cs typeface="Arial"/>
              </a:rPr>
              <a:t>2</a:t>
            </a:r>
            <a:r>
              <a:rPr lang="en-US" sz="3200" b="1" i="1" dirty="0">
                <a:latin typeface="Arial"/>
                <a:cs typeface="Arial"/>
              </a:rPr>
              <a:t>, </a:t>
            </a:r>
            <a:r>
              <a:rPr lang="en-US" sz="3200" b="1" i="1" dirty="0" smtClean="0">
                <a:latin typeface="Arial"/>
                <a:cs typeface="Arial"/>
              </a:rPr>
              <a:t>etc… (Font size 32+ pt) </a:t>
            </a:r>
            <a:endParaRPr lang="en-US" sz="3200" dirty="0" smtClean="0">
              <a:latin typeface="Arial"/>
              <a:cs typeface="Arial"/>
            </a:endParaRPr>
          </a:p>
          <a:p>
            <a:pPr algn="ctr"/>
            <a:r>
              <a:rPr lang="en-US" sz="2800" baseline="30000" dirty="0">
                <a:latin typeface="Arial"/>
                <a:cs typeface="Arial"/>
              </a:rPr>
              <a:t>1</a:t>
            </a:r>
            <a:r>
              <a:rPr lang="en-US" sz="2800" dirty="0">
                <a:latin typeface="Arial"/>
                <a:cs typeface="Arial"/>
              </a:rPr>
              <a:t>First Affiliation </a:t>
            </a:r>
            <a:r>
              <a:rPr lang="en-US" sz="2800" baseline="30000" dirty="0">
                <a:latin typeface="Arial"/>
                <a:cs typeface="Arial"/>
              </a:rPr>
              <a:t>2</a:t>
            </a:r>
            <a:r>
              <a:rPr lang="en-US" sz="2800" dirty="0">
                <a:latin typeface="Arial"/>
                <a:cs typeface="Arial"/>
              </a:rPr>
              <a:t>Second Affiliation, </a:t>
            </a:r>
            <a:r>
              <a:rPr lang="en-US" sz="2800" dirty="0" smtClean="0">
                <a:latin typeface="Arial"/>
                <a:cs typeface="Arial"/>
              </a:rPr>
              <a:t>etc… (Font size 28+ pt) </a:t>
            </a:r>
            <a:endParaRPr lang="en-US" sz="2800" dirty="0">
              <a:latin typeface="Arial"/>
              <a:cs typeface="Arial"/>
            </a:endParaRPr>
          </a:p>
          <a:p>
            <a:pPr algn="ctr"/>
            <a:endParaRPr lang="en-US" sz="2300" dirty="0">
              <a:latin typeface="Calibri" charset="0"/>
            </a:endParaRPr>
          </a:p>
        </p:txBody>
      </p:sp>
      <p:grpSp>
        <p:nvGrpSpPr>
          <p:cNvPr id="7" name="Group 6"/>
          <p:cNvGrpSpPr/>
          <p:nvPr/>
        </p:nvGrpSpPr>
        <p:grpSpPr>
          <a:xfrm>
            <a:off x="16093219" y="21569057"/>
            <a:ext cx="9144000" cy="11365048"/>
            <a:chOff x="15544800" y="14034158"/>
            <a:chExt cx="9144000" cy="11365048"/>
          </a:xfrm>
        </p:grpSpPr>
        <p:pic>
          <p:nvPicPr>
            <p:cNvPr id="8" name="Picture 7" descr="ops1_1140_Proper_Motion_23mag__HEAL_SkyMap.pdf"/>
            <p:cNvPicPr>
              <a:picLocks noChangeAspect="1"/>
            </p:cNvPicPr>
            <p:nvPr/>
          </p:nvPicPr>
          <p:blipFill rotWithShape="1">
            <a:blip r:embed="rId2">
              <a:extLst>
                <a:ext uri="{28A0092B-C50C-407E-A947-70E740481C1C}">
                  <a14:useLocalDpi xmlns:a14="http://schemas.microsoft.com/office/drawing/2010/main" val="0"/>
                </a:ext>
              </a:extLst>
            </a:blip>
            <a:srcRect l="13553" t="5019" r="13745" b="5733"/>
            <a:stretch/>
          </p:blipFill>
          <p:spPr>
            <a:xfrm>
              <a:off x="15544800" y="14034158"/>
              <a:ext cx="9144000" cy="7134781"/>
            </a:xfrm>
            <a:prstGeom prst="rect">
              <a:avLst/>
            </a:prstGeom>
          </p:spPr>
        </p:pic>
        <p:sp>
          <p:nvSpPr>
            <p:cNvPr id="9" name="TextBox 8"/>
            <p:cNvSpPr txBox="1"/>
            <p:nvPr/>
          </p:nvSpPr>
          <p:spPr>
            <a:xfrm>
              <a:off x="15544800" y="21428888"/>
              <a:ext cx="9144000" cy="3970318"/>
            </a:xfrm>
            <a:prstGeom prst="rect">
              <a:avLst/>
            </a:prstGeom>
            <a:noFill/>
          </p:spPr>
          <p:txBody>
            <a:bodyPr wrap="square" rtlCol="0">
              <a:spAutoFit/>
            </a:bodyPr>
            <a:lstStyle/>
            <a:p>
              <a:r>
                <a:rPr lang="en-US" sz="3600" dirty="0" smtClean="0"/>
                <a:t>The expected proper motion precision for a </a:t>
              </a:r>
              <a:r>
                <a:rPr lang="en-US" sz="3600" i="1" dirty="0" smtClean="0"/>
                <a:t>r</a:t>
              </a:r>
              <a:r>
                <a:rPr lang="en-US" sz="3600" dirty="0" smtClean="0"/>
                <a:t>=23 magnitude K-star after 10 years of LSST observations. Most of the survey has an expected precision of 1 </a:t>
              </a:r>
              <a:r>
                <a:rPr lang="en-US" sz="3600" dirty="0" err="1" smtClean="0"/>
                <a:t>milli</a:t>
              </a:r>
              <a:r>
                <a:rPr lang="en-US" sz="3600" dirty="0" err="1"/>
                <a:t>-</a:t>
              </a:r>
              <a:r>
                <a:rPr lang="en-US" sz="3600" dirty="0" err="1" smtClean="0"/>
                <a:t>arcsecond</a:t>
              </a:r>
              <a:r>
                <a:rPr lang="en-US" sz="3600" dirty="0" smtClean="0"/>
                <a:t> per year.  The deep-drilling fields have even better performance, while the galactic plane and south pole suffer from poor scheduling.</a:t>
              </a:r>
              <a:endParaRPr lang="en-US" sz="3600" dirty="0"/>
            </a:p>
          </p:txBody>
        </p:sp>
      </p:grpSp>
    </p:spTree>
    <p:extLst>
      <p:ext uri="{BB962C8B-B14F-4D97-AF65-F5344CB8AC3E}">
        <p14:creationId xmlns:p14="http://schemas.microsoft.com/office/powerpoint/2010/main" val="40896864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916</TotalTime>
  <Words>778</Words>
  <Application>Microsoft Macintosh PowerPoint</Application>
  <PresentationFormat>Custom</PresentationFormat>
  <Paragraphs>31</Paragraphs>
  <Slides>2</Slides>
  <Notes>0</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PowerPoint Presentation</vt:lpstr>
      <vt:lpstr>PowerPoint Presentation</vt:lpstr>
    </vt:vector>
  </TitlesOfParts>
  <Company>LSST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Emily Acosta</dc:creator>
  <cp:lastModifiedBy>Peter Yoachim</cp:lastModifiedBy>
  <cp:revision>31</cp:revision>
  <dcterms:created xsi:type="dcterms:W3CDTF">2013-09-27T20:37:41Z</dcterms:created>
  <dcterms:modified xsi:type="dcterms:W3CDTF">2014-12-30T23:37:21Z</dcterms:modified>
</cp:coreProperties>
</file>

<file path=docProps/thumbnail.jpeg>
</file>